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75" r:id="rId4"/>
  </p:sldMasterIdLst>
  <p:notesMasterIdLst>
    <p:notesMasterId r:id="rId26"/>
  </p:notesMasterIdLst>
  <p:handoutMasterIdLst>
    <p:handoutMasterId r:id="rId27"/>
  </p:handoutMasterIdLst>
  <p:sldIdLst>
    <p:sldId id="2549" r:id="rId5"/>
    <p:sldId id="2552" r:id="rId6"/>
    <p:sldId id="2553" r:id="rId7"/>
    <p:sldId id="2559" r:id="rId8"/>
    <p:sldId id="2551" r:id="rId9"/>
    <p:sldId id="2554" r:id="rId10"/>
    <p:sldId id="2561" r:id="rId11"/>
    <p:sldId id="2548" r:id="rId12"/>
    <p:sldId id="2537" r:id="rId13"/>
    <p:sldId id="271" r:id="rId14"/>
    <p:sldId id="2538" r:id="rId15"/>
    <p:sldId id="2556" r:id="rId16"/>
    <p:sldId id="2562" r:id="rId17"/>
    <p:sldId id="2564" r:id="rId18"/>
    <p:sldId id="2565" r:id="rId19"/>
    <p:sldId id="2566" r:id="rId20"/>
    <p:sldId id="272" r:id="rId21"/>
    <p:sldId id="2567" r:id="rId22"/>
    <p:sldId id="2547" r:id="rId23"/>
    <p:sldId id="2560" r:id="rId24"/>
    <p:sldId id="27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AE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20104B-5909-4909-96B2-74127B7423B8}" v="10" dt="2020-03-15T18:25:32.4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25" autoAdjust="0"/>
    <p:restoredTop sz="94634" autoAdjust="0"/>
  </p:normalViewPr>
  <p:slideViewPr>
    <p:cSldViewPr snapToGrid="0">
      <p:cViewPr>
        <p:scale>
          <a:sx n="60" d="100"/>
          <a:sy n="60" d="100"/>
        </p:scale>
        <p:origin x="28" y="68"/>
      </p:cViewPr>
      <p:guideLst>
        <p:guide orient="horz" pos="2160"/>
        <p:guide pos="3840"/>
      </p:guideLst>
    </p:cSldViewPr>
  </p:slideViewPr>
  <p:notesTextViewPr>
    <p:cViewPr>
      <p:scale>
        <a:sx n="1" d="1"/>
        <a:sy n="1" d="1"/>
      </p:scale>
      <p:origin x="0" y="0"/>
    </p:cViewPr>
  </p:notesTextViewPr>
  <p:notesViewPr>
    <p:cSldViewPr snapToGrid="0">
      <p:cViewPr varScale="1">
        <p:scale>
          <a:sx n="88" d="100"/>
          <a:sy n="88" d="100"/>
        </p:scale>
        <p:origin x="2480"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_rels/data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ata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ata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4" Type="http://schemas.openxmlformats.org/officeDocument/2006/relationships/image" Target="../media/image32.svg"/></Relationships>
</file>

<file path=ppt/diagrams/_rels/data7.xml.rels><?xml version="1.0" encoding="UTF-8" standalone="yes"?>
<Relationships xmlns="http://schemas.openxmlformats.org/package/2006/relationships"><Relationship Id="rId2" Type="http://schemas.openxmlformats.org/officeDocument/2006/relationships/image" Target="../media/image36.svg"/><Relationship Id="rId1" Type="http://schemas.openxmlformats.org/officeDocument/2006/relationships/image" Target="../media/image35.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4" Type="http://schemas.openxmlformats.org/officeDocument/2006/relationships/image" Target="../media/image32.svg"/></Relationships>
</file>

<file path=ppt/diagrams/_rels/drawing7.xml.rels><?xml version="1.0" encoding="UTF-8" standalone="yes"?>
<Relationships xmlns="http://schemas.openxmlformats.org/package/2006/relationships"><Relationship Id="rId2" Type="http://schemas.openxmlformats.org/officeDocument/2006/relationships/image" Target="../media/image36.svg"/><Relationship Id="rId1" Type="http://schemas.openxmlformats.org/officeDocument/2006/relationships/image" Target="../media/image3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085546-7C7C-4B3E-ABEB-2669F1A65FB2}" type="doc">
      <dgm:prSet loTypeId="urn:microsoft.com/office/officeart/2017/3/layout/DropPinTimeline" loCatId="process" qsTypeId="urn:microsoft.com/office/officeart/2005/8/quickstyle/simple2" qsCatId="simple" csTypeId="urn:microsoft.com/office/officeart/2005/8/colors/accent1_2" csCatId="accent1" phldr="1"/>
      <dgm:spPr/>
      <dgm:t>
        <a:bodyPr/>
        <a:lstStyle/>
        <a:p>
          <a:endParaRPr lang="en-US"/>
        </a:p>
      </dgm:t>
    </dgm:pt>
    <dgm:pt modelId="{9DCEA5FC-4640-45AF-B712-7A4FD94AEF0D}">
      <dgm:prSet phldrT="[Text]" custT="1"/>
      <dgm:spPr/>
      <dgm:t>
        <a:bodyPr/>
        <a:lstStyle/>
        <a:p>
          <a:pPr>
            <a:defRPr b="1"/>
          </a:pPr>
          <a:r>
            <a:rPr lang="en-US" sz="1200">
              <a:solidFill>
                <a:schemeClr val="bg1"/>
              </a:solidFill>
            </a:rPr>
            <a:t>50s</a:t>
          </a:r>
          <a:br>
            <a:rPr lang="en-US" sz="1200">
              <a:solidFill>
                <a:schemeClr val="bg1"/>
              </a:solidFill>
            </a:rPr>
          </a:br>
          <a:r>
            <a:rPr lang="en-US" sz="1200">
              <a:solidFill>
                <a:schemeClr val="bg1"/>
              </a:solidFill>
            </a:rPr>
            <a:t>Advent of Computing</a:t>
          </a:r>
          <a:endParaRPr lang="en-US" sz="1200" dirty="0">
            <a:solidFill>
              <a:schemeClr val="bg1"/>
            </a:solidFill>
          </a:endParaRPr>
        </a:p>
      </dgm:t>
    </dgm:pt>
    <dgm:pt modelId="{929A5FD9-0612-4B79-9B59-C3C36D34A069}" type="parTrans" cxnId="{DBD99269-D7F7-4B47-B17B-A5AE402751D9}">
      <dgm:prSet/>
      <dgm:spPr/>
      <dgm:t>
        <a:bodyPr/>
        <a:lstStyle/>
        <a:p>
          <a:endParaRPr lang="en-US">
            <a:solidFill>
              <a:schemeClr val="bg1"/>
            </a:solidFill>
          </a:endParaRPr>
        </a:p>
      </dgm:t>
    </dgm:pt>
    <dgm:pt modelId="{0A99745B-BB5C-49B3-A782-8DB57641F6C9}" type="sibTrans" cxnId="{DBD99269-D7F7-4B47-B17B-A5AE402751D9}">
      <dgm:prSet/>
      <dgm:spPr/>
      <dgm:t>
        <a:bodyPr/>
        <a:lstStyle/>
        <a:p>
          <a:endParaRPr lang="en-US">
            <a:solidFill>
              <a:schemeClr val="bg1"/>
            </a:solidFill>
          </a:endParaRPr>
        </a:p>
      </dgm:t>
    </dgm:pt>
    <dgm:pt modelId="{831701CF-77C7-46C0-A913-8CC39517BAB8}">
      <dgm:prSet phldrT="[Text]"/>
      <dgm:spPr/>
      <dgm:t>
        <a:bodyPr/>
        <a:lstStyle/>
        <a:p>
          <a:r>
            <a:rPr lang="en-US" dirty="0">
              <a:solidFill>
                <a:schemeClr val="bg1"/>
              </a:solidFill>
            </a:rPr>
            <a:t>Higher education is on the cutting edge in computer development and use of technology</a:t>
          </a:r>
        </a:p>
      </dgm:t>
    </dgm:pt>
    <dgm:pt modelId="{13FBC60D-3EA6-4496-BA97-C1AE8C7F8961}" type="parTrans" cxnId="{39A11E5C-7A57-4117-A6DF-36000C29509C}">
      <dgm:prSet/>
      <dgm:spPr/>
      <dgm:t>
        <a:bodyPr/>
        <a:lstStyle/>
        <a:p>
          <a:endParaRPr lang="en-US">
            <a:solidFill>
              <a:schemeClr val="bg1"/>
            </a:solidFill>
          </a:endParaRPr>
        </a:p>
      </dgm:t>
    </dgm:pt>
    <dgm:pt modelId="{75156CDF-E17B-4DAD-AE37-EA44D7F37090}" type="sibTrans" cxnId="{39A11E5C-7A57-4117-A6DF-36000C29509C}">
      <dgm:prSet/>
      <dgm:spPr/>
      <dgm:t>
        <a:bodyPr/>
        <a:lstStyle/>
        <a:p>
          <a:endParaRPr lang="en-US">
            <a:solidFill>
              <a:schemeClr val="bg1"/>
            </a:solidFill>
          </a:endParaRPr>
        </a:p>
      </dgm:t>
    </dgm:pt>
    <dgm:pt modelId="{096A9AF0-0DAE-4EB3-B448-4501DA034F4A}">
      <dgm:prSet phldrT="[Text]" custT="1"/>
      <dgm:spPr/>
      <dgm:t>
        <a:bodyPr/>
        <a:lstStyle/>
        <a:p>
          <a:pPr>
            <a:defRPr b="1"/>
          </a:pPr>
          <a:r>
            <a:rPr lang="en-US" sz="1200" dirty="0">
              <a:solidFill>
                <a:schemeClr val="bg1"/>
              </a:solidFill>
            </a:rPr>
            <a:t>60s</a:t>
          </a:r>
          <a:br>
            <a:rPr lang="en-US" sz="1200" dirty="0">
              <a:solidFill>
                <a:schemeClr val="bg1"/>
              </a:solidFill>
            </a:rPr>
          </a:br>
          <a:r>
            <a:rPr lang="en-US" sz="1200" dirty="0">
              <a:solidFill>
                <a:schemeClr val="bg1"/>
              </a:solidFill>
            </a:rPr>
            <a:t>Use in Administration</a:t>
          </a:r>
        </a:p>
      </dgm:t>
    </dgm:pt>
    <dgm:pt modelId="{8CE6ABD6-768E-42C8-9029-C3B5F278B21C}" type="parTrans" cxnId="{CA0753BD-DB60-4D68-8486-5B376B839B26}">
      <dgm:prSet/>
      <dgm:spPr/>
      <dgm:t>
        <a:bodyPr/>
        <a:lstStyle/>
        <a:p>
          <a:endParaRPr lang="en-US">
            <a:solidFill>
              <a:schemeClr val="bg1"/>
            </a:solidFill>
          </a:endParaRPr>
        </a:p>
      </dgm:t>
    </dgm:pt>
    <dgm:pt modelId="{6B0D7DA9-E6ED-4137-9716-F48BF62327A8}" type="sibTrans" cxnId="{CA0753BD-DB60-4D68-8486-5B376B839B26}">
      <dgm:prSet/>
      <dgm:spPr/>
      <dgm:t>
        <a:bodyPr/>
        <a:lstStyle/>
        <a:p>
          <a:endParaRPr lang="en-US">
            <a:solidFill>
              <a:schemeClr val="bg1"/>
            </a:solidFill>
          </a:endParaRPr>
        </a:p>
      </dgm:t>
    </dgm:pt>
    <dgm:pt modelId="{212ADAAB-D5CB-4BBC-8DAF-7340FD334994}">
      <dgm:prSet custT="1"/>
      <dgm:spPr/>
      <dgm:t>
        <a:bodyPr/>
        <a:lstStyle/>
        <a:p>
          <a:pPr>
            <a:defRPr b="1"/>
          </a:pPr>
          <a:r>
            <a:rPr lang="en-US" sz="1200" dirty="0">
              <a:solidFill>
                <a:schemeClr val="bg1"/>
              </a:solidFill>
            </a:rPr>
            <a:t>90s</a:t>
          </a:r>
          <a:br>
            <a:rPr lang="en-US" sz="1200" dirty="0">
              <a:solidFill>
                <a:schemeClr val="bg1"/>
              </a:solidFill>
            </a:rPr>
          </a:br>
          <a:r>
            <a:rPr lang="en-US" sz="1200" dirty="0">
              <a:solidFill>
                <a:schemeClr val="bg1"/>
              </a:solidFill>
            </a:rPr>
            <a:t>The Internet</a:t>
          </a:r>
        </a:p>
      </dgm:t>
    </dgm:pt>
    <dgm:pt modelId="{45F6D312-A686-491E-95E3-EFB9640CC472}" type="parTrans" cxnId="{C8C7266C-2A0C-476A-85B3-F12BE2521F4C}">
      <dgm:prSet/>
      <dgm:spPr/>
      <dgm:t>
        <a:bodyPr/>
        <a:lstStyle/>
        <a:p>
          <a:endParaRPr lang="en-US">
            <a:solidFill>
              <a:schemeClr val="bg1"/>
            </a:solidFill>
          </a:endParaRPr>
        </a:p>
      </dgm:t>
    </dgm:pt>
    <dgm:pt modelId="{AB2787E4-2A8B-428D-A4AE-2B14DCFFC4E7}" type="sibTrans" cxnId="{C8C7266C-2A0C-476A-85B3-F12BE2521F4C}">
      <dgm:prSet/>
      <dgm:spPr/>
      <dgm:t>
        <a:bodyPr/>
        <a:lstStyle/>
        <a:p>
          <a:endParaRPr lang="en-US">
            <a:solidFill>
              <a:schemeClr val="bg1"/>
            </a:solidFill>
          </a:endParaRPr>
        </a:p>
      </dgm:t>
    </dgm:pt>
    <dgm:pt modelId="{2AEE5C11-34AE-4EB7-8907-9BED418EA471}">
      <dgm:prSet/>
      <dgm:spPr/>
      <dgm:t>
        <a:bodyPr/>
        <a:lstStyle/>
        <a:p>
          <a:r>
            <a:rPr lang="en-US" dirty="0">
              <a:solidFill>
                <a:schemeClr val="bg1"/>
              </a:solidFill>
            </a:rPr>
            <a:t>With the creation and widespread use of the Internet, HEIs moved to web-based interfaces </a:t>
          </a:r>
        </a:p>
      </dgm:t>
    </dgm:pt>
    <dgm:pt modelId="{2E14AD1F-C7EA-45AE-ADC0-0EE92A6516CB}" type="parTrans" cxnId="{DD687B5C-28C8-4088-99B8-D375C5FDAE4A}">
      <dgm:prSet/>
      <dgm:spPr/>
      <dgm:t>
        <a:bodyPr/>
        <a:lstStyle/>
        <a:p>
          <a:endParaRPr lang="en-US">
            <a:solidFill>
              <a:schemeClr val="bg1"/>
            </a:solidFill>
          </a:endParaRPr>
        </a:p>
      </dgm:t>
    </dgm:pt>
    <dgm:pt modelId="{F36FDDA0-6B91-47CB-8114-B6F076E55FC8}" type="sibTrans" cxnId="{DD687B5C-28C8-4088-99B8-D375C5FDAE4A}">
      <dgm:prSet/>
      <dgm:spPr/>
      <dgm:t>
        <a:bodyPr/>
        <a:lstStyle/>
        <a:p>
          <a:endParaRPr lang="en-US">
            <a:solidFill>
              <a:schemeClr val="bg1"/>
            </a:solidFill>
          </a:endParaRPr>
        </a:p>
      </dgm:t>
    </dgm:pt>
    <dgm:pt modelId="{4EA069F3-397F-40D5-94A6-32C3E355C277}">
      <dgm:prSet/>
      <dgm:spPr/>
      <dgm:t>
        <a:bodyPr anchor="t"/>
        <a:lstStyle/>
        <a:p>
          <a:r>
            <a:rPr lang="en-US" i="0" dirty="0">
              <a:solidFill>
                <a:schemeClr val="bg1"/>
              </a:solidFill>
            </a:rPr>
            <a:t>Digital records are migrated to a direct access magnetic disk-storage, allowing all records to be moved to a centralized location</a:t>
          </a:r>
        </a:p>
      </dgm:t>
    </dgm:pt>
    <dgm:pt modelId="{2F99115B-608E-4E08-A503-B74879A76D07}" type="parTrans" cxnId="{BC5A70C8-9D97-4922-BCDB-6316D191C527}">
      <dgm:prSet/>
      <dgm:spPr/>
      <dgm:t>
        <a:bodyPr/>
        <a:lstStyle/>
        <a:p>
          <a:endParaRPr lang="en-US">
            <a:solidFill>
              <a:schemeClr val="bg1"/>
            </a:solidFill>
          </a:endParaRPr>
        </a:p>
      </dgm:t>
    </dgm:pt>
    <dgm:pt modelId="{E94D5EF7-F47C-476C-A5FE-1C35261B578A}" type="sibTrans" cxnId="{BC5A70C8-9D97-4922-BCDB-6316D191C527}">
      <dgm:prSet/>
      <dgm:spPr/>
      <dgm:t>
        <a:bodyPr/>
        <a:lstStyle/>
        <a:p>
          <a:endParaRPr lang="en-US">
            <a:solidFill>
              <a:schemeClr val="bg1"/>
            </a:solidFill>
          </a:endParaRPr>
        </a:p>
      </dgm:t>
    </dgm:pt>
    <dgm:pt modelId="{1E529C6E-C939-479A-A075-9E9B02837B50}">
      <dgm:prSet/>
      <dgm:spPr/>
      <dgm:t>
        <a:bodyPr anchor="b"/>
        <a:lstStyle/>
        <a:p>
          <a:r>
            <a:rPr lang="en-US" dirty="0">
              <a:solidFill>
                <a:schemeClr val="bg1"/>
              </a:solidFill>
            </a:rPr>
            <a:t>Advances in data storage mean that more data is collected and stored, resulting in rich datasets that HEIs can use</a:t>
          </a:r>
        </a:p>
      </dgm:t>
    </dgm:pt>
    <dgm:pt modelId="{46B3C017-F97A-4640-992A-33AEE06B2EFC}" type="parTrans" cxnId="{99746BB5-7122-43B8-8680-CF610F03585C}">
      <dgm:prSet/>
      <dgm:spPr/>
      <dgm:t>
        <a:bodyPr/>
        <a:lstStyle/>
        <a:p>
          <a:endParaRPr lang="en-US">
            <a:solidFill>
              <a:schemeClr val="bg1"/>
            </a:solidFill>
          </a:endParaRPr>
        </a:p>
      </dgm:t>
    </dgm:pt>
    <dgm:pt modelId="{192E80CB-2667-481C-8244-6EC4AEED1BC2}" type="sibTrans" cxnId="{99746BB5-7122-43B8-8680-CF610F03585C}">
      <dgm:prSet/>
      <dgm:spPr/>
      <dgm:t>
        <a:bodyPr/>
        <a:lstStyle/>
        <a:p>
          <a:endParaRPr lang="en-US">
            <a:solidFill>
              <a:schemeClr val="bg1"/>
            </a:solidFill>
          </a:endParaRPr>
        </a:p>
      </dgm:t>
    </dgm:pt>
    <dgm:pt modelId="{92921081-529B-4D1C-83A4-C416BB4C5224}">
      <dgm:prSet/>
      <dgm:spPr/>
      <dgm:t>
        <a:bodyPr/>
        <a:lstStyle/>
        <a:p>
          <a:r>
            <a:rPr lang="en-US" dirty="0">
              <a:solidFill>
                <a:schemeClr val="bg1"/>
              </a:solidFill>
            </a:rPr>
            <a:t>HEIs begin using computer technology to keep digital records on students, finances, and employees</a:t>
          </a:r>
        </a:p>
      </dgm:t>
    </dgm:pt>
    <dgm:pt modelId="{ECC13403-1F53-4ED4-AE4F-334EEC7C8710}" type="sibTrans" cxnId="{B05C4C7C-FEB8-4825-98A0-C38D3021918A}">
      <dgm:prSet/>
      <dgm:spPr/>
      <dgm:t>
        <a:bodyPr/>
        <a:lstStyle/>
        <a:p>
          <a:endParaRPr lang="en-US">
            <a:solidFill>
              <a:schemeClr val="bg1"/>
            </a:solidFill>
          </a:endParaRPr>
        </a:p>
      </dgm:t>
    </dgm:pt>
    <dgm:pt modelId="{5AD2C2F8-A1D7-469B-93D8-B578BEFE51F8}" type="parTrans" cxnId="{B05C4C7C-FEB8-4825-98A0-C38D3021918A}">
      <dgm:prSet/>
      <dgm:spPr/>
      <dgm:t>
        <a:bodyPr/>
        <a:lstStyle/>
        <a:p>
          <a:endParaRPr lang="en-US">
            <a:solidFill>
              <a:schemeClr val="bg1"/>
            </a:solidFill>
          </a:endParaRPr>
        </a:p>
      </dgm:t>
    </dgm:pt>
    <dgm:pt modelId="{CA6B1BA0-B2FC-48AD-8EDA-F4AAA4AF2782}">
      <dgm:prSet custT="1"/>
      <dgm:spPr/>
      <dgm:t>
        <a:bodyPr/>
        <a:lstStyle/>
        <a:p>
          <a:pPr>
            <a:defRPr b="1"/>
          </a:pPr>
          <a:r>
            <a:rPr lang="en-US" sz="1200" dirty="0">
              <a:solidFill>
                <a:schemeClr val="bg1"/>
              </a:solidFill>
            </a:rPr>
            <a:t>Late 70s-80s</a:t>
          </a:r>
          <a:br>
            <a:rPr lang="en-US" sz="1200" dirty="0">
              <a:solidFill>
                <a:schemeClr val="bg1"/>
              </a:solidFill>
            </a:rPr>
          </a:br>
          <a:r>
            <a:rPr lang="en-US" sz="1200" dirty="0">
              <a:solidFill>
                <a:schemeClr val="bg1"/>
              </a:solidFill>
            </a:rPr>
            <a:t>Proliferation of Computers</a:t>
          </a:r>
        </a:p>
      </dgm:t>
    </dgm:pt>
    <dgm:pt modelId="{39FB540D-D808-4040-9A37-0AC474C0212F}" type="sibTrans" cxnId="{CD6B6EE8-3813-4EF1-BFEC-C005A3326D63}">
      <dgm:prSet/>
      <dgm:spPr/>
      <dgm:t>
        <a:bodyPr/>
        <a:lstStyle/>
        <a:p>
          <a:endParaRPr lang="en-US">
            <a:solidFill>
              <a:schemeClr val="bg1"/>
            </a:solidFill>
          </a:endParaRPr>
        </a:p>
      </dgm:t>
    </dgm:pt>
    <dgm:pt modelId="{D7D3AA07-BCB9-4212-A556-E90870FB1413}" type="parTrans" cxnId="{CD6B6EE8-3813-4EF1-BFEC-C005A3326D63}">
      <dgm:prSet/>
      <dgm:spPr/>
      <dgm:t>
        <a:bodyPr/>
        <a:lstStyle/>
        <a:p>
          <a:endParaRPr lang="en-US">
            <a:solidFill>
              <a:schemeClr val="bg1"/>
            </a:solidFill>
          </a:endParaRPr>
        </a:p>
      </dgm:t>
    </dgm:pt>
    <dgm:pt modelId="{3CB04A44-4013-4CA7-90FD-29AFC3C15E37}">
      <dgm:prSet/>
      <dgm:spPr/>
      <dgm:t>
        <a:bodyPr/>
        <a:lstStyle/>
        <a:p>
          <a:r>
            <a:rPr lang="en-US" dirty="0">
              <a:solidFill>
                <a:schemeClr val="bg1"/>
              </a:solidFill>
            </a:rPr>
            <a:t>Smaller, personal computers meant that more people in administration had access to computers</a:t>
          </a:r>
        </a:p>
      </dgm:t>
    </dgm:pt>
    <dgm:pt modelId="{D7A8F7A0-47A3-4464-B3B7-E0806DF46627}" type="sibTrans" cxnId="{24A8F052-3377-4BA4-8C62-CCF5039C85D7}">
      <dgm:prSet/>
      <dgm:spPr/>
      <dgm:t>
        <a:bodyPr/>
        <a:lstStyle/>
        <a:p>
          <a:endParaRPr lang="en-US">
            <a:solidFill>
              <a:schemeClr val="bg1"/>
            </a:solidFill>
          </a:endParaRPr>
        </a:p>
      </dgm:t>
    </dgm:pt>
    <dgm:pt modelId="{ECEE936A-E3CC-4209-BECC-1CD0C85A2B72}" type="parTrans" cxnId="{24A8F052-3377-4BA4-8C62-CCF5039C85D7}">
      <dgm:prSet/>
      <dgm:spPr/>
      <dgm:t>
        <a:bodyPr/>
        <a:lstStyle/>
        <a:p>
          <a:endParaRPr lang="en-US">
            <a:solidFill>
              <a:schemeClr val="bg1"/>
            </a:solidFill>
          </a:endParaRPr>
        </a:p>
      </dgm:t>
    </dgm:pt>
    <dgm:pt modelId="{A5DF5016-7F12-4A2A-A4AD-93CBC8A848F6}">
      <dgm:prSet custT="1"/>
      <dgm:spPr/>
      <dgm:t>
        <a:bodyPr/>
        <a:lstStyle/>
        <a:p>
          <a:pPr>
            <a:defRPr b="1"/>
          </a:pPr>
          <a:r>
            <a:rPr lang="en-US" sz="1200" b="1" i="0">
              <a:solidFill>
                <a:schemeClr val="bg1"/>
              </a:solidFill>
            </a:rPr>
            <a:t>Late 60s-Early 70s</a:t>
          </a:r>
          <a:br>
            <a:rPr lang="en-US" sz="1200" b="1" i="0">
              <a:solidFill>
                <a:schemeClr val="bg1"/>
              </a:solidFill>
            </a:rPr>
          </a:br>
          <a:r>
            <a:rPr lang="en-US" sz="1200" b="1" i="0">
              <a:solidFill>
                <a:schemeClr val="bg1"/>
              </a:solidFill>
            </a:rPr>
            <a:t>Centralization of Records</a:t>
          </a:r>
          <a:endParaRPr lang="en-US" dirty="0">
            <a:solidFill>
              <a:schemeClr val="bg1"/>
            </a:solidFill>
          </a:endParaRPr>
        </a:p>
      </dgm:t>
    </dgm:pt>
    <dgm:pt modelId="{71A8E823-D004-47FD-B1AD-A45181D3AECD}" type="parTrans" cxnId="{1340044E-B81B-473F-9328-CDFEDA4F7D39}">
      <dgm:prSet/>
      <dgm:spPr/>
      <dgm:t>
        <a:bodyPr/>
        <a:lstStyle/>
        <a:p>
          <a:endParaRPr lang="en-US"/>
        </a:p>
      </dgm:t>
    </dgm:pt>
    <dgm:pt modelId="{84B437B3-4695-415B-A204-A2CCDBF4FF3B}" type="sibTrans" cxnId="{1340044E-B81B-473F-9328-CDFEDA4F7D39}">
      <dgm:prSet/>
      <dgm:spPr/>
      <dgm:t>
        <a:bodyPr/>
        <a:lstStyle/>
        <a:p>
          <a:endParaRPr lang="en-US"/>
        </a:p>
      </dgm:t>
    </dgm:pt>
    <dgm:pt modelId="{7818CD1C-C895-489C-AEBC-37163B5E7528}">
      <dgm:prSet/>
      <dgm:spPr/>
      <dgm:t>
        <a:bodyPr/>
        <a:lstStyle/>
        <a:p>
          <a:endParaRPr lang="en-US" dirty="0">
            <a:solidFill>
              <a:schemeClr val="bg1"/>
            </a:solidFill>
          </a:endParaRPr>
        </a:p>
      </dgm:t>
    </dgm:pt>
    <dgm:pt modelId="{941E91AB-1399-40C7-AC60-6D6377CAD08C}" type="parTrans" cxnId="{9A5137E9-9FC3-40E7-9066-E2E2AF337FF7}">
      <dgm:prSet/>
      <dgm:spPr/>
      <dgm:t>
        <a:bodyPr/>
        <a:lstStyle/>
        <a:p>
          <a:endParaRPr lang="en-US"/>
        </a:p>
      </dgm:t>
    </dgm:pt>
    <dgm:pt modelId="{66B8336B-5B95-4F6A-B7F6-8EC0D44C0D4D}" type="sibTrans" cxnId="{9A5137E9-9FC3-40E7-9066-E2E2AF337FF7}">
      <dgm:prSet/>
      <dgm:spPr/>
      <dgm:t>
        <a:bodyPr/>
        <a:lstStyle/>
        <a:p>
          <a:endParaRPr lang="en-US"/>
        </a:p>
      </dgm:t>
    </dgm:pt>
    <dgm:pt modelId="{A2560FD2-F12F-4A06-A96F-B86674952111}">
      <dgm:prSet custT="1"/>
      <dgm:spPr/>
      <dgm:t>
        <a:bodyPr/>
        <a:lstStyle/>
        <a:p>
          <a:pPr>
            <a:defRPr b="1"/>
          </a:pPr>
          <a:r>
            <a:rPr lang="en-US" sz="1200" b="1" i="0" dirty="0">
              <a:solidFill>
                <a:schemeClr val="bg1"/>
              </a:solidFill>
            </a:rPr>
            <a:t>Now</a:t>
          </a:r>
          <a:br>
            <a:rPr lang="en-US" sz="1200" b="1" i="0" dirty="0">
              <a:solidFill>
                <a:schemeClr val="bg1"/>
              </a:solidFill>
            </a:rPr>
          </a:br>
          <a:r>
            <a:rPr lang="en-US" sz="1200" b="1" i="0" dirty="0">
              <a:solidFill>
                <a:schemeClr val="bg1"/>
              </a:solidFill>
            </a:rPr>
            <a:t>Big Data in Higher Ed</a:t>
          </a:r>
        </a:p>
      </dgm:t>
    </dgm:pt>
    <dgm:pt modelId="{D3C3BC3F-2256-4FBC-AFA5-0D035E3EACD7}" type="sibTrans" cxnId="{F9D8B584-9399-4A2B-8ADC-F71293A4822C}">
      <dgm:prSet/>
      <dgm:spPr/>
      <dgm:t>
        <a:bodyPr/>
        <a:lstStyle/>
        <a:p>
          <a:endParaRPr lang="en-US">
            <a:solidFill>
              <a:schemeClr val="bg1"/>
            </a:solidFill>
          </a:endParaRPr>
        </a:p>
      </dgm:t>
    </dgm:pt>
    <dgm:pt modelId="{96173659-138A-4A00-AE0B-9063EA9393A6}" type="parTrans" cxnId="{F9D8B584-9399-4A2B-8ADC-F71293A4822C}">
      <dgm:prSet/>
      <dgm:spPr/>
      <dgm:t>
        <a:bodyPr/>
        <a:lstStyle/>
        <a:p>
          <a:endParaRPr lang="en-US">
            <a:solidFill>
              <a:schemeClr val="bg1"/>
            </a:solidFill>
          </a:endParaRPr>
        </a:p>
      </dgm:t>
    </dgm:pt>
    <dgm:pt modelId="{7A5D3400-AF5B-4297-8592-4C1EDB9D0973}" type="pres">
      <dgm:prSet presAssocID="{63085546-7C7C-4B3E-ABEB-2669F1A65FB2}" presName="root" presStyleCnt="0">
        <dgm:presLayoutVars>
          <dgm:chMax/>
          <dgm:chPref/>
          <dgm:animLvl val="lvl"/>
        </dgm:presLayoutVars>
      </dgm:prSet>
      <dgm:spPr/>
    </dgm:pt>
    <dgm:pt modelId="{BD204284-1F7C-4D58-BC79-8C2DEE7E9FAF}" type="pres">
      <dgm:prSet presAssocID="{63085546-7C7C-4B3E-ABEB-2669F1A65FB2}" presName="divider" presStyleLbl="fgAcc1" presStyleIdx="0" presStyleCnt="7" custFlipVert="1" custSzY="105708"/>
      <dgm:spPr>
        <a:prstGeom prst="homePlate">
          <a:avLst/>
        </a:prstGeom>
        <a:solidFill>
          <a:schemeClr val="accent5">
            <a:alpha val="90000"/>
          </a:schemeClr>
        </a:solidFill>
        <a:ln>
          <a:noFill/>
        </a:ln>
      </dgm:spPr>
    </dgm:pt>
    <dgm:pt modelId="{46A6B157-7198-41C4-9D25-C4F8885F1B6F}" type="pres">
      <dgm:prSet presAssocID="{63085546-7C7C-4B3E-ABEB-2669F1A65FB2}" presName="nodes" presStyleCnt="0">
        <dgm:presLayoutVars>
          <dgm:chMax/>
          <dgm:chPref/>
          <dgm:animLvl val="lvl"/>
        </dgm:presLayoutVars>
      </dgm:prSet>
      <dgm:spPr/>
    </dgm:pt>
    <dgm:pt modelId="{578E6A06-6F61-48BD-9F1A-48E731D6E26D}" type="pres">
      <dgm:prSet presAssocID="{9DCEA5FC-4640-45AF-B712-7A4FD94AEF0D}" presName="composite" presStyleCnt="0"/>
      <dgm:spPr/>
    </dgm:pt>
    <dgm:pt modelId="{9F727168-E825-43C1-AF50-41E115F59C0C}" type="pres">
      <dgm:prSet presAssocID="{9DCEA5FC-4640-45AF-B712-7A4FD94AEF0D}" presName="ConnectorPoint" presStyleLbl="lnNode1" presStyleIdx="0" presStyleCnt="6"/>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0C380CA5-521A-4949-A022-450DA9C217F5}" type="pres">
      <dgm:prSet presAssocID="{9DCEA5FC-4640-45AF-B712-7A4FD94AEF0D}" presName="DropPinPlaceHolder" presStyleCnt="0"/>
      <dgm:spPr/>
    </dgm:pt>
    <dgm:pt modelId="{19EF924A-339B-436A-9151-9C7B0B0377B9}" type="pres">
      <dgm:prSet presAssocID="{9DCEA5FC-4640-45AF-B712-7A4FD94AEF0D}" presName="DropPin" presStyleLbl="alignNode1" presStyleIdx="0" presStyleCnt="6"/>
      <dgm:spPr/>
    </dgm:pt>
    <dgm:pt modelId="{846B4BA4-33F0-43CE-A60E-B95E195AD5A9}" type="pres">
      <dgm:prSet presAssocID="{9DCEA5FC-4640-45AF-B712-7A4FD94AEF0D}" presName="Ellipse" presStyleLbl="fgAcc1" presStyleIdx="1" presStyleCnt="7"/>
      <dgm:spPr>
        <a:prstGeom prst="donut">
          <a:avLst/>
        </a:prstGeom>
      </dgm:spPr>
    </dgm:pt>
    <dgm:pt modelId="{A782CF5D-A585-4990-846A-5EDBD19A9BDB}" type="pres">
      <dgm:prSet presAssocID="{9DCEA5FC-4640-45AF-B712-7A4FD94AEF0D}" presName="L2TextContainer" presStyleLbl="revTx" presStyleIdx="0" presStyleCnt="12">
        <dgm:presLayoutVars>
          <dgm:bulletEnabled val="1"/>
        </dgm:presLayoutVars>
      </dgm:prSet>
      <dgm:spPr/>
    </dgm:pt>
    <dgm:pt modelId="{85C50C56-6DC8-4C47-8DBC-4FD6B1554AA4}" type="pres">
      <dgm:prSet presAssocID="{9DCEA5FC-4640-45AF-B712-7A4FD94AEF0D}" presName="L1TextContainer" presStyleLbl="revTx" presStyleIdx="1" presStyleCnt="12">
        <dgm:presLayoutVars>
          <dgm:chMax val="1"/>
          <dgm:chPref val="1"/>
          <dgm:bulletEnabled val="1"/>
        </dgm:presLayoutVars>
      </dgm:prSet>
      <dgm:spPr/>
    </dgm:pt>
    <dgm:pt modelId="{4F322B1B-F357-4BCD-BF34-8A0D705A1CE7}" type="pres">
      <dgm:prSet presAssocID="{9DCEA5FC-4640-45AF-B712-7A4FD94AEF0D}" presName="ConnectLine" presStyleLbl="sibTrans1D1" presStyleIdx="0" presStyleCnt="6"/>
      <dgm:spPr>
        <a:noFill/>
        <a:ln w="12700" cap="flat" cmpd="sng" algn="ctr">
          <a:solidFill>
            <a:schemeClr val="accent1">
              <a:hueOff val="0"/>
              <a:satOff val="0"/>
              <a:lumOff val="0"/>
              <a:alphaOff val="0"/>
            </a:schemeClr>
          </a:solidFill>
          <a:prstDash val="solid"/>
        </a:ln>
        <a:effectLst/>
      </dgm:spPr>
    </dgm:pt>
    <dgm:pt modelId="{9FF32B1E-94FD-475E-9959-8E0546070C5B}" type="pres">
      <dgm:prSet presAssocID="{9DCEA5FC-4640-45AF-B712-7A4FD94AEF0D}" presName="EmptyPlaceHolder" presStyleCnt="0"/>
      <dgm:spPr/>
    </dgm:pt>
    <dgm:pt modelId="{C9E000F5-B650-46EB-A3B0-FBA6593CE548}" type="pres">
      <dgm:prSet presAssocID="{0A99745B-BB5C-49B3-A782-8DB57641F6C9}" presName="spaceBetweenRectangles" presStyleCnt="0"/>
      <dgm:spPr/>
    </dgm:pt>
    <dgm:pt modelId="{64373A7D-C7A5-4C0C-9781-58743159539A}" type="pres">
      <dgm:prSet presAssocID="{096A9AF0-0DAE-4EB3-B448-4501DA034F4A}" presName="composite" presStyleCnt="0"/>
      <dgm:spPr/>
    </dgm:pt>
    <dgm:pt modelId="{B57996C3-16BE-4CEB-B9E2-6FFC42938F41}" type="pres">
      <dgm:prSet presAssocID="{096A9AF0-0DAE-4EB3-B448-4501DA034F4A}" presName="ConnectorPoint" presStyleLbl="lnNode1" presStyleIdx="1" presStyleCnt="6"/>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BC71368F-DA7E-405D-93AC-3A6767BF9FC6}" type="pres">
      <dgm:prSet presAssocID="{096A9AF0-0DAE-4EB3-B448-4501DA034F4A}" presName="DropPinPlaceHolder" presStyleCnt="0"/>
      <dgm:spPr/>
    </dgm:pt>
    <dgm:pt modelId="{5B4632EA-1574-417A-A3FA-D711159FBAD1}" type="pres">
      <dgm:prSet presAssocID="{096A9AF0-0DAE-4EB3-B448-4501DA034F4A}" presName="DropPin" presStyleLbl="alignNode1" presStyleIdx="1" presStyleCnt="6"/>
      <dgm:spPr/>
    </dgm:pt>
    <dgm:pt modelId="{032E0966-F86B-4BBD-BE80-8FAB861AF0E8}" type="pres">
      <dgm:prSet presAssocID="{096A9AF0-0DAE-4EB3-B448-4501DA034F4A}" presName="Ellipse" presStyleLbl="fgAcc1" presStyleIdx="2" presStyleCnt="7"/>
      <dgm:spPr>
        <a:prstGeom prst="donut">
          <a:avLst/>
        </a:prstGeom>
      </dgm:spPr>
    </dgm:pt>
    <dgm:pt modelId="{B608C5A1-CE9E-4410-9F2F-F714CC6AB069}" type="pres">
      <dgm:prSet presAssocID="{096A9AF0-0DAE-4EB3-B448-4501DA034F4A}" presName="L2TextContainer" presStyleLbl="revTx" presStyleIdx="2" presStyleCnt="12">
        <dgm:presLayoutVars>
          <dgm:bulletEnabled val="1"/>
        </dgm:presLayoutVars>
      </dgm:prSet>
      <dgm:spPr/>
    </dgm:pt>
    <dgm:pt modelId="{C1E34084-406C-48D5-88FE-7226282DBC49}" type="pres">
      <dgm:prSet presAssocID="{096A9AF0-0DAE-4EB3-B448-4501DA034F4A}" presName="L1TextContainer" presStyleLbl="revTx" presStyleIdx="3" presStyleCnt="12">
        <dgm:presLayoutVars>
          <dgm:chMax val="1"/>
          <dgm:chPref val="1"/>
          <dgm:bulletEnabled val="1"/>
        </dgm:presLayoutVars>
      </dgm:prSet>
      <dgm:spPr/>
    </dgm:pt>
    <dgm:pt modelId="{33168228-1414-4AAF-B7E5-C08A80BBB2F1}" type="pres">
      <dgm:prSet presAssocID="{096A9AF0-0DAE-4EB3-B448-4501DA034F4A}" presName="ConnectLine" presStyleLbl="sibTrans1D1" presStyleIdx="1" presStyleCnt="6"/>
      <dgm:spPr>
        <a:xfrm>
          <a:off x="1843314" y="2690813"/>
          <a:ext cx="0" cy="1592961"/>
        </a:xfrm>
        <a:prstGeom prst="line">
          <a:avLst/>
        </a:prstGeom>
      </dgm:spPr>
    </dgm:pt>
    <dgm:pt modelId="{C791BCDD-76D3-4E0E-98B9-0C4903CF0E94}" type="pres">
      <dgm:prSet presAssocID="{096A9AF0-0DAE-4EB3-B448-4501DA034F4A}" presName="EmptyPlaceHolder" presStyleCnt="0"/>
      <dgm:spPr/>
    </dgm:pt>
    <dgm:pt modelId="{3B1DA912-FDB7-4F73-8823-B30C56F7DE86}" type="pres">
      <dgm:prSet presAssocID="{6B0D7DA9-E6ED-4137-9716-F48BF62327A8}" presName="spaceBetweenRectangles" presStyleCnt="0"/>
      <dgm:spPr/>
    </dgm:pt>
    <dgm:pt modelId="{3FC27798-A093-4707-A5E7-29CD65FA4D77}" type="pres">
      <dgm:prSet presAssocID="{A5DF5016-7F12-4A2A-A4AD-93CBC8A848F6}" presName="composite" presStyleCnt="0"/>
      <dgm:spPr/>
    </dgm:pt>
    <dgm:pt modelId="{10C6BC09-10DF-47F5-AD63-4783F30FD7DE}" type="pres">
      <dgm:prSet presAssocID="{A5DF5016-7F12-4A2A-A4AD-93CBC8A848F6}" presName="ConnectorPoint" presStyleLbl="lnNode1" presStyleIdx="2" presStyleCnt="6"/>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8FF2DAA2-52B9-4424-99D2-CA51B39B27F6}" type="pres">
      <dgm:prSet presAssocID="{A5DF5016-7F12-4A2A-A4AD-93CBC8A848F6}" presName="DropPinPlaceHolder" presStyleCnt="0"/>
      <dgm:spPr/>
    </dgm:pt>
    <dgm:pt modelId="{188A655E-1EC6-46B3-97EB-D007E567EE3F}" type="pres">
      <dgm:prSet presAssocID="{A5DF5016-7F12-4A2A-A4AD-93CBC8A848F6}" presName="DropPin" presStyleLbl="alignNode1" presStyleIdx="2" presStyleCnt="6"/>
      <dgm:spPr/>
    </dgm:pt>
    <dgm:pt modelId="{DE6A21F6-14CC-4638-B27F-E66AA52F6B93}" type="pres">
      <dgm:prSet presAssocID="{A5DF5016-7F12-4A2A-A4AD-93CBC8A848F6}" presName="Ellipse" presStyleLbl="fgAcc1" presStyleIdx="3" presStyleCnt="7"/>
      <dgm:spPr>
        <a:prstGeom prst="donut">
          <a:avLst/>
        </a:prstGeom>
        <a:solidFill>
          <a:schemeClr val="bg1">
            <a:alpha val="90000"/>
          </a:schemeClr>
        </a:solidFill>
        <a:ln w="15875" cap="flat" cmpd="sng" algn="ctr">
          <a:solidFill>
            <a:srgbClr val="C5AE76"/>
          </a:solidFill>
          <a:prstDash val="solid"/>
        </a:ln>
        <a:effectLst/>
      </dgm:spPr>
    </dgm:pt>
    <dgm:pt modelId="{0C5510AB-1ACE-4746-A9DE-2FEFC0E97333}" type="pres">
      <dgm:prSet presAssocID="{A5DF5016-7F12-4A2A-A4AD-93CBC8A848F6}" presName="L2TextContainer" presStyleLbl="revTx" presStyleIdx="4" presStyleCnt="12">
        <dgm:presLayoutVars>
          <dgm:bulletEnabled val="1"/>
        </dgm:presLayoutVars>
      </dgm:prSet>
      <dgm:spPr/>
    </dgm:pt>
    <dgm:pt modelId="{AA6288BD-B8B1-4D14-AED4-82D83DFCCC23}" type="pres">
      <dgm:prSet presAssocID="{A5DF5016-7F12-4A2A-A4AD-93CBC8A848F6}" presName="L1TextContainer" presStyleLbl="revTx" presStyleIdx="5" presStyleCnt="12">
        <dgm:presLayoutVars>
          <dgm:chMax val="1"/>
          <dgm:chPref val="1"/>
          <dgm:bulletEnabled val="1"/>
        </dgm:presLayoutVars>
      </dgm:prSet>
      <dgm:spPr/>
    </dgm:pt>
    <dgm:pt modelId="{7FB6B0B6-AB94-4B89-9A9D-AAEEE0373AC9}" type="pres">
      <dgm:prSet presAssocID="{A5DF5016-7F12-4A2A-A4AD-93CBC8A848F6}" presName="ConnectLine" presStyleLbl="sibTrans1D1" presStyleIdx="2" presStyleCnt="6"/>
      <dgm:spPr>
        <a:noFill/>
        <a:ln w="12700" cap="flat" cmpd="sng" algn="ctr">
          <a:solidFill>
            <a:schemeClr val="accent1">
              <a:hueOff val="0"/>
              <a:satOff val="0"/>
              <a:lumOff val="0"/>
              <a:alphaOff val="0"/>
            </a:schemeClr>
          </a:solidFill>
          <a:prstDash val="solid"/>
        </a:ln>
        <a:effectLst/>
      </dgm:spPr>
    </dgm:pt>
    <dgm:pt modelId="{6C7FBD83-8A1C-4035-9774-8FAD4DC96614}" type="pres">
      <dgm:prSet presAssocID="{A5DF5016-7F12-4A2A-A4AD-93CBC8A848F6}" presName="EmptyPlaceHolder" presStyleCnt="0"/>
      <dgm:spPr/>
    </dgm:pt>
    <dgm:pt modelId="{53CAF1F0-624F-4272-BE5A-B2758B12D1FE}" type="pres">
      <dgm:prSet presAssocID="{84B437B3-4695-415B-A204-A2CCDBF4FF3B}" presName="spaceBetweenRectangles" presStyleCnt="0"/>
      <dgm:spPr/>
    </dgm:pt>
    <dgm:pt modelId="{B744CD57-FD23-4E62-9589-4CAC57B034E9}" type="pres">
      <dgm:prSet presAssocID="{CA6B1BA0-B2FC-48AD-8EDA-F4AAA4AF2782}" presName="composite" presStyleCnt="0"/>
      <dgm:spPr/>
    </dgm:pt>
    <dgm:pt modelId="{D891B168-1DA5-4124-931F-A51FCB8EFC11}" type="pres">
      <dgm:prSet presAssocID="{CA6B1BA0-B2FC-48AD-8EDA-F4AAA4AF2782}" presName="ConnectorPoint" presStyleLbl="lnNode1" presStyleIdx="3" presStyleCnt="6"/>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42206762-CD73-4F82-B16A-D168E2503215}" type="pres">
      <dgm:prSet presAssocID="{CA6B1BA0-B2FC-48AD-8EDA-F4AAA4AF2782}" presName="DropPinPlaceHolder" presStyleCnt="0"/>
      <dgm:spPr/>
    </dgm:pt>
    <dgm:pt modelId="{C0DBECBF-E3AA-450B-95D4-8349AA21B4F8}" type="pres">
      <dgm:prSet presAssocID="{CA6B1BA0-B2FC-48AD-8EDA-F4AAA4AF2782}" presName="DropPin" presStyleLbl="alignNode1" presStyleIdx="3" presStyleCnt="6"/>
      <dgm:spPr/>
    </dgm:pt>
    <dgm:pt modelId="{6EDDD44C-F5E4-49AD-B1D9-346B8B8AEE8F}" type="pres">
      <dgm:prSet presAssocID="{CA6B1BA0-B2FC-48AD-8EDA-F4AAA4AF2782}" presName="Ellipse" presStyleLbl="fgAcc1" presStyleIdx="4" presStyleCnt="7"/>
      <dgm:spPr>
        <a:prstGeom prst="donut">
          <a:avLst/>
        </a:prstGeom>
      </dgm:spPr>
    </dgm:pt>
    <dgm:pt modelId="{FE564261-183D-47F9-8E7E-BCFC5023A815}" type="pres">
      <dgm:prSet presAssocID="{CA6B1BA0-B2FC-48AD-8EDA-F4AAA4AF2782}" presName="L2TextContainer" presStyleLbl="revTx" presStyleIdx="6" presStyleCnt="12">
        <dgm:presLayoutVars>
          <dgm:bulletEnabled val="1"/>
        </dgm:presLayoutVars>
      </dgm:prSet>
      <dgm:spPr/>
    </dgm:pt>
    <dgm:pt modelId="{3DA36ABE-9810-4ED4-9A55-2905E7588D06}" type="pres">
      <dgm:prSet presAssocID="{CA6B1BA0-B2FC-48AD-8EDA-F4AAA4AF2782}" presName="L1TextContainer" presStyleLbl="revTx" presStyleIdx="7" presStyleCnt="12">
        <dgm:presLayoutVars>
          <dgm:chMax val="1"/>
          <dgm:chPref val="1"/>
          <dgm:bulletEnabled val="1"/>
        </dgm:presLayoutVars>
      </dgm:prSet>
      <dgm:spPr/>
    </dgm:pt>
    <dgm:pt modelId="{4B9F5909-A57C-4893-9C8A-D5960FE9BE37}" type="pres">
      <dgm:prSet presAssocID="{CA6B1BA0-B2FC-48AD-8EDA-F4AAA4AF2782}" presName="ConnectLine" presStyleLbl="sibTrans1D1" presStyleIdx="3" presStyleCnt="6"/>
      <dgm:spPr>
        <a:xfrm>
          <a:off x="4960678" y="2690813"/>
          <a:ext cx="0" cy="1592961"/>
        </a:xfrm>
        <a:prstGeom prst="line">
          <a:avLst/>
        </a:prstGeom>
      </dgm:spPr>
    </dgm:pt>
    <dgm:pt modelId="{DEDCEF89-DB8F-4197-B2D2-2D39426E0B96}" type="pres">
      <dgm:prSet presAssocID="{CA6B1BA0-B2FC-48AD-8EDA-F4AAA4AF2782}" presName="EmptyPlaceHolder" presStyleCnt="0"/>
      <dgm:spPr/>
    </dgm:pt>
    <dgm:pt modelId="{4A96FD2F-C127-41DC-AA54-1EEBED6BA483}" type="pres">
      <dgm:prSet presAssocID="{39FB540D-D808-4040-9A37-0AC474C0212F}" presName="spaceBetweenRectangles" presStyleCnt="0"/>
      <dgm:spPr/>
    </dgm:pt>
    <dgm:pt modelId="{A1AE2BC4-A99C-4DD3-A84D-EB3461D18287}" type="pres">
      <dgm:prSet presAssocID="{212ADAAB-D5CB-4BBC-8DAF-7340FD334994}" presName="composite" presStyleCnt="0"/>
      <dgm:spPr/>
    </dgm:pt>
    <dgm:pt modelId="{278CF1E0-B1C4-4B10-A5EC-FD7EF0557E2D}" type="pres">
      <dgm:prSet presAssocID="{212ADAAB-D5CB-4BBC-8DAF-7340FD334994}" presName="ConnectorPoint" presStyleLbl="lnNode1" presStyleIdx="4" presStyleCnt="6"/>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27B65FB4-BE6A-41E6-BBE9-8DC9F7B73486}" type="pres">
      <dgm:prSet presAssocID="{212ADAAB-D5CB-4BBC-8DAF-7340FD334994}" presName="DropPinPlaceHolder" presStyleCnt="0"/>
      <dgm:spPr/>
    </dgm:pt>
    <dgm:pt modelId="{488CC4C6-DFBC-460C-A9ED-BEDA8CC682D4}" type="pres">
      <dgm:prSet presAssocID="{212ADAAB-D5CB-4BBC-8DAF-7340FD334994}" presName="DropPin" presStyleLbl="alignNode1" presStyleIdx="4" presStyleCnt="6"/>
      <dgm:spPr/>
    </dgm:pt>
    <dgm:pt modelId="{48CA82DA-B677-461B-A08D-337683480059}" type="pres">
      <dgm:prSet presAssocID="{212ADAAB-D5CB-4BBC-8DAF-7340FD334994}" presName="Ellipse" presStyleLbl="fgAcc1" presStyleIdx="5" presStyleCnt="7"/>
      <dgm:spPr>
        <a:prstGeom prst="donut">
          <a:avLst/>
        </a:prstGeom>
        <a:solidFill>
          <a:schemeClr val="bg2"/>
        </a:solidFill>
      </dgm:spPr>
    </dgm:pt>
    <dgm:pt modelId="{D1646913-A3FA-4470-A3E9-C64B0A13A62A}" type="pres">
      <dgm:prSet presAssocID="{212ADAAB-D5CB-4BBC-8DAF-7340FD334994}" presName="L2TextContainer" presStyleLbl="revTx" presStyleIdx="8" presStyleCnt="12">
        <dgm:presLayoutVars>
          <dgm:bulletEnabled val="1"/>
        </dgm:presLayoutVars>
      </dgm:prSet>
      <dgm:spPr/>
    </dgm:pt>
    <dgm:pt modelId="{6EC2FC68-E1B8-4274-8090-C2C96A4CD82C}" type="pres">
      <dgm:prSet presAssocID="{212ADAAB-D5CB-4BBC-8DAF-7340FD334994}" presName="L1TextContainer" presStyleLbl="revTx" presStyleIdx="9" presStyleCnt="12">
        <dgm:presLayoutVars>
          <dgm:chMax val="1"/>
          <dgm:chPref val="1"/>
          <dgm:bulletEnabled val="1"/>
        </dgm:presLayoutVars>
      </dgm:prSet>
      <dgm:spPr/>
    </dgm:pt>
    <dgm:pt modelId="{4F41BF23-550C-4E7F-977E-3D22E3AF7B51}" type="pres">
      <dgm:prSet presAssocID="{212ADAAB-D5CB-4BBC-8DAF-7340FD334994}" presName="ConnectLine" presStyleLbl="sibTrans1D1" presStyleIdx="4" presStyleCnt="6"/>
      <dgm:spPr>
        <a:xfrm>
          <a:off x="6519360" y="1097851"/>
          <a:ext cx="0" cy="1592961"/>
        </a:xfrm>
        <a:prstGeom prst="line">
          <a:avLst/>
        </a:prstGeom>
      </dgm:spPr>
    </dgm:pt>
    <dgm:pt modelId="{5018695D-CFD4-49F8-8967-BA8A0C0A0DE1}" type="pres">
      <dgm:prSet presAssocID="{212ADAAB-D5CB-4BBC-8DAF-7340FD334994}" presName="EmptyPlaceHolder" presStyleCnt="0"/>
      <dgm:spPr/>
    </dgm:pt>
    <dgm:pt modelId="{61EA613E-57A8-485F-A4A9-29037092E83A}" type="pres">
      <dgm:prSet presAssocID="{AB2787E4-2A8B-428D-A4AE-2B14DCFFC4E7}" presName="spaceBetweenRectangles" presStyleCnt="0"/>
      <dgm:spPr/>
    </dgm:pt>
    <dgm:pt modelId="{0F3B3032-C16A-44EB-AE28-CB7C1D797D2B}" type="pres">
      <dgm:prSet presAssocID="{A2560FD2-F12F-4A06-A96F-B86674952111}" presName="composite" presStyleCnt="0"/>
      <dgm:spPr/>
    </dgm:pt>
    <dgm:pt modelId="{A64C6D16-2F77-439A-848A-F1081C5E5CBE}" type="pres">
      <dgm:prSet presAssocID="{A2560FD2-F12F-4A06-A96F-B86674952111}" presName="ConnectorPoint" presStyleLbl="lnNode1" presStyleIdx="5" presStyleCnt="6"/>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8EFC6EAF-71E5-48C3-9F69-6FB96640B14F}" type="pres">
      <dgm:prSet presAssocID="{A2560FD2-F12F-4A06-A96F-B86674952111}" presName="DropPinPlaceHolder" presStyleCnt="0"/>
      <dgm:spPr/>
    </dgm:pt>
    <dgm:pt modelId="{73F98938-B973-410F-B6E0-43437FA146E6}" type="pres">
      <dgm:prSet presAssocID="{A2560FD2-F12F-4A06-A96F-B86674952111}" presName="DropPin" presStyleLbl="alignNode1" presStyleIdx="5" presStyleCnt="6"/>
      <dgm:spPr>
        <a:prstGeom prst="ellipse">
          <a:avLst/>
        </a:prstGeom>
      </dgm:spPr>
    </dgm:pt>
    <dgm:pt modelId="{26BE64BD-02BC-4C6F-AC50-F9617E59754D}" type="pres">
      <dgm:prSet presAssocID="{A2560FD2-F12F-4A06-A96F-B86674952111}" presName="Ellipse" presStyleLbl="fgAcc1" presStyleIdx="6" presStyleCnt="7"/>
      <dgm:spPr>
        <a:prstGeom prst="star12">
          <a:avLst/>
        </a:prstGeom>
      </dgm:spPr>
    </dgm:pt>
    <dgm:pt modelId="{5C5070CD-E29E-4F50-9A43-342A2DE968FF}" type="pres">
      <dgm:prSet presAssocID="{A2560FD2-F12F-4A06-A96F-B86674952111}" presName="L2TextContainer" presStyleLbl="revTx" presStyleIdx="10" presStyleCnt="12">
        <dgm:presLayoutVars>
          <dgm:bulletEnabled val="1"/>
        </dgm:presLayoutVars>
      </dgm:prSet>
      <dgm:spPr/>
    </dgm:pt>
    <dgm:pt modelId="{6FED4196-A0D3-4E5C-83DA-99291A8FFFC3}" type="pres">
      <dgm:prSet presAssocID="{A2560FD2-F12F-4A06-A96F-B86674952111}" presName="L1TextContainer" presStyleLbl="revTx" presStyleIdx="11" presStyleCnt="12">
        <dgm:presLayoutVars>
          <dgm:chMax val="1"/>
          <dgm:chPref val="1"/>
          <dgm:bulletEnabled val="1"/>
        </dgm:presLayoutVars>
      </dgm:prSet>
      <dgm:spPr/>
    </dgm:pt>
    <dgm:pt modelId="{54DE4918-169B-4E9C-B946-44A9D45AEC94}" type="pres">
      <dgm:prSet presAssocID="{A2560FD2-F12F-4A06-A96F-B86674952111}" presName="ConnectLine" presStyleLbl="sibTrans1D1" presStyleIdx="5" presStyleCnt="6"/>
      <dgm:spPr>
        <a:xfrm>
          <a:off x="8078042" y="2690813"/>
          <a:ext cx="0" cy="1592961"/>
        </a:xfrm>
        <a:prstGeom prst="line">
          <a:avLst/>
        </a:prstGeom>
      </dgm:spPr>
    </dgm:pt>
    <dgm:pt modelId="{75F2030E-997B-4809-B3F1-AEF48EEEDB2B}" type="pres">
      <dgm:prSet presAssocID="{A2560FD2-F12F-4A06-A96F-B86674952111}" presName="EmptyPlaceHolder" presStyleCnt="0"/>
      <dgm:spPr/>
    </dgm:pt>
  </dgm:ptLst>
  <dgm:cxnLst>
    <dgm:cxn modelId="{987E6208-6FBF-4818-8D82-020440E776B4}" type="presOf" srcId="{9DCEA5FC-4640-45AF-B712-7A4FD94AEF0D}" destId="{85C50C56-6DC8-4C47-8DBC-4FD6B1554AA4}" srcOrd="0" destOrd="0" presId="urn:microsoft.com/office/officeart/2017/3/layout/DropPinTimeline"/>
    <dgm:cxn modelId="{995FAD0D-905C-4246-BEA6-E4CD468035A2}" type="presOf" srcId="{096A9AF0-0DAE-4EB3-B448-4501DA034F4A}" destId="{C1E34084-406C-48D5-88FE-7226282DBC49}" srcOrd="0" destOrd="0" presId="urn:microsoft.com/office/officeart/2017/3/layout/DropPinTimeline"/>
    <dgm:cxn modelId="{60631413-8B80-40CB-9203-B81CD7EC7CD0}" type="presOf" srcId="{1E529C6E-C939-479A-A075-9E9B02837B50}" destId="{5C5070CD-E29E-4F50-9A43-342A2DE968FF}" srcOrd="0" destOrd="0" presId="urn:microsoft.com/office/officeart/2017/3/layout/DropPinTimeline"/>
    <dgm:cxn modelId="{1C1A9A2A-3385-4187-A01C-97035BFB0369}" type="presOf" srcId="{A2560FD2-F12F-4A06-A96F-B86674952111}" destId="{6FED4196-A0D3-4E5C-83DA-99291A8FFFC3}" srcOrd="0" destOrd="0" presId="urn:microsoft.com/office/officeart/2017/3/layout/DropPinTimeline"/>
    <dgm:cxn modelId="{2CC2803D-31E2-494C-ADFC-FD81060C6D02}" type="presOf" srcId="{2AEE5C11-34AE-4EB7-8907-9BED418EA471}" destId="{D1646913-A3FA-4470-A3E9-C64B0A13A62A}" srcOrd="0" destOrd="0" presId="urn:microsoft.com/office/officeart/2017/3/layout/DropPinTimeline"/>
    <dgm:cxn modelId="{39A11E5C-7A57-4117-A6DF-36000C29509C}" srcId="{9DCEA5FC-4640-45AF-B712-7A4FD94AEF0D}" destId="{831701CF-77C7-46C0-A913-8CC39517BAB8}" srcOrd="0" destOrd="0" parTransId="{13FBC60D-3EA6-4496-BA97-C1AE8C7F8961}" sibTransId="{75156CDF-E17B-4DAD-AE37-EA44D7F37090}"/>
    <dgm:cxn modelId="{DD687B5C-28C8-4088-99B8-D375C5FDAE4A}" srcId="{212ADAAB-D5CB-4BBC-8DAF-7340FD334994}" destId="{2AEE5C11-34AE-4EB7-8907-9BED418EA471}" srcOrd="0" destOrd="0" parTransId="{2E14AD1F-C7EA-45AE-ADC0-0EE92A6516CB}" sibTransId="{F36FDDA0-6B91-47CB-8114-B6F076E55FC8}"/>
    <dgm:cxn modelId="{DBD99269-D7F7-4B47-B17B-A5AE402751D9}" srcId="{63085546-7C7C-4B3E-ABEB-2669F1A65FB2}" destId="{9DCEA5FC-4640-45AF-B712-7A4FD94AEF0D}" srcOrd="0" destOrd="0" parTransId="{929A5FD9-0612-4B79-9B59-C3C36D34A069}" sibTransId="{0A99745B-BB5C-49B3-A782-8DB57641F6C9}"/>
    <dgm:cxn modelId="{C8C7266C-2A0C-476A-85B3-F12BE2521F4C}" srcId="{63085546-7C7C-4B3E-ABEB-2669F1A65FB2}" destId="{212ADAAB-D5CB-4BBC-8DAF-7340FD334994}" srcOrd="4" destOrd="0" parTransId="{45F6D312-A686-491E-95E3-EFB9640CC472}" sibTransId="{AB2787E4-2A8B-428D-A4AE-2B14DCFFC4E7}"/>
    <dgm:cxn modelId="{1340044E-B81B-473F-9328-CDFEDA4F7D39}" srcId="{63085546-7C7C-4B3E-ABEB-2669F1A65FB2}" destId="{A5DF5016-7F12-4A2A-A4AD-93CBC8A848F6}" srcOrd="2" destOrd="0" parTransId="{71A8E823-D004-47FD-B1AD-A45181D3AECD}" sibTransId="{84B437B3-4695-415B-A204-A2CCDBF4FF3B}"/>
    <dgm:cxn modelId="{24A8F052-3377-4BA4-8C62-CCF5039C85D7}" srcId="{CA6B1BA0-B2FC-48AD-8EDA-F4AAA4AF2782}" destId="{3CB04A44-4013-4CA7-90FD-29AFC3C15E37}" srcOrd="0" destOrd="0" parTransId="{ECEE936A-E3CC-4209-BECC-1CD0C85A2B72}" sibTransId="{D7A8F7A0-47A3-4464-B3B7-E0806DF46627}"/>
    <dgm:cxn modelId="{30821C78-AFB0-420D-8288-048EDC6649CD}" type="presOf" srcId="{212ADAAB-D5CB-4BBC-8DAF-7340FD334994}" destId="{6EC2FC68-E1B8-4274-8090-C2C96A4CD82C}" srcOrd="0" destOrd="0" presId="urn:microsoft.com/office/officeart/2017/3/layout/DropPinTimeline"/>
    <dgm:cxn modelId="{B05C4C7C-FEB8-4825-98A0-C38D3021918A}" srcId="{096A9AF0-0DAE-4EB3-B448-4501DA034F4A}" destId="{92921081-529B-4D1C-83A4-C416BB4C5224}" srcOrd="0" destOrd="0" parTransId="{5AD2C2F8-A1D7-469B-93D8-B578BEFE51F8}" sibTransId="{ECC13403-1F53-4ED4-AE4F-334EEC7C8710}"/>
    <dgm:cxn modelId="{F9D8B584-9399-4A2B-8ADC-F71293A4822C}" srcId="{63085546-7C7C-4B3E-ABEB-2669F1A65FB2}" destId="{A2560FD2-F12F-4A06-A96F-B86674952111}" srcOrd="5" destOrd="0" parTransId="{96173659-138A-4A00-AE0B-9063EA9393A6}" sibTransId="{D3C3BC3F-2256-4FBC-AFA5-0D035E3EACD7}"/>
    <dgm:cxn modelId="{D0B1DC87-C933-4D24-BC28-BB96D1BE402A}" type="presOf" srcId="{CA6B1BA0-B2FC-48AD-8EDA-F4AAA4AF2782}" destId="{3DA36ABE-9810-4ED4-9A55-2905E7588D06}" srcOrd="0" destOrd="0" presId="urn:microsoft.com/office/officeart/2017/3/layout/DropPinTimeline"/>
    <dgm:cxn modelId="{07F9AA91-E82B-4509-B7B2-312257F1270F}" type="presOf" srcId="{92921081-529B-4D1C-83A4-C416BB4C5224}" destId="{B608C5A1-CE9E-4410-9F2F-F714CC6AB069}" srcOrd="0" destOrd="0" presId="urn:microsoft.com/office/officeart/2017/3/layout/DropPinTimeline"/>
    <dgm:cxn modelId="{4731C8A4-66FB-42EB-9357-E1DC5B2CFC3F}" type="presOf" srcId="{831701CF-77C7-46C0-A913-8CC39517BAB8}" destId="{A782CF5D-A585-4990-846A-5EDBD19A9BDB}" srcOrd="0" destOrd="0" presId="urn:microsoft.com/office/officeart/2017/3/layout/DropPinTimeline"/>
    <dgm:cxn modelId="{205741B3-BA8E-459C-8DA8-41A02772A401}" type="presOf" srcId="{4EA069F3-397F-40D5-94A6-32C3E355C277}" destId="{0C5510AB-1ACE-4746-A9DE-2FEFC0E97333}" srcOrd="0" destOrd="0" presId="urn:microsoft.com/office/officeart/2017/3/layout/DropPinTimeline"/>
    <dgm:cxn modelId="{99746BB5-7122-43B8-8680-CF610F03585C}" srcId="{A2560FD2-F12F-4A06-A96F-B86674952111}" destId="{1E529C6E-C939-479A-A075-9E9B02837B50}" srcOrd="0" destOrd="0" parTransId="{46B3C017-F97A-4640-992A-33AEE06B2EFC}" sibTransId="{192E80CB-2667-481C-8244-6EC4AEED1BC2}"/>
    <dgm:cxn modelId="{87DFA5B7-83B7-4BCA-980A-FF288AD983E5}" type="presOf" srcId="{3CB04A44-4013-4CA7-90FD-29AFC3C15E37}" destId="{FE564261-183D-47F9-8E7E-BCFC5023A815}" srcOrd="0" destOrd="0" presId="urn:microsoft.com/office/officeart/2017/3/layout/DropPinTimeline"/>
    <dgm:cxn modelId="{CA0753BD-DB60-4D68-8486-5B376B839B26}" srcId="{63085546-7C7C-4B3E-ABEB-2669F1A65FB2}" destId="{096A9AF0-0DAE-4EB3-B448-4501DA034F4A}" srcOrd="1" destOrd="0" parTransId="{8CE6ABD6-768E-42C8-9029-C3B5F278B21C}" sibTransId="{6B0D7DA9-E6ED-4137-9716-F48BF62327A8}"/>
    <dgm:cxn modelId="{CB3F12BF-FFAB-4B6B-8AD9-1C5C1364E3A8}" type="presOf" srcId="{63085546-7C7C-4B3E-ABEB-2669F1A65FB2}" destId="{7A5D3400-AF5B-4297-8592-4C1EDB9D0973}" srcOrd="0" destOrd="0" presId="urn:microsoft.com/office/officeart/2017/3/layout/DropPinTimeline"/>
    <dgm:cxn modelId="{BC5A70C8-9D97-4922-BCDB-6316D191C527}" srcId="{A5DF5016-7F12-4A2A-A4AD-93CBC8A848F6}" destId="{4EA069F3-397F-40D5-94A6-32C3E355C277}" srcOrd="0" destOrd="0" parTransId="{2F99115B-608E-4E08-A503-B74879A76D07}" sibTransId="{E94D5EF7-F47C-476C-A5FE-1C35261B578A}"/>
    <dgm:cxn modelId="{C96377CD-EFEA-428A-9222-7D5E9A2522E5}" type="presOf" srcId="{7818CD1C-C895-489C-AEBC-37163B5E7528}" destId="{D1646913-A3FA-4470-A3E9-C64B0A13A62A}" srcOrd="0" destOrd="1" presId="urn:microsoft.com/office/officeart/2017/3/layout/DropPinTimeline"/>
    <dgm:cxn modelId="{CD6B6EE8-3813-4EF1-BFEC-C005A3326D63}" srcId="{63085546-7C7C-4B3E-ABEB-2669F1A65FB2}" destId="{CA6B1BA0-B2FC-48AD-8EDA-F4AAA4AF2782}" srcOrd="3" destOrd="0" parTransId="{D7D3AA07-BCB9-4212-A556-E90870FB1413}" sibTransId="{39FB540D-D808-4040-9A37-0AC474C0212F}"/>
    <dgm:cxn modelId="{9A5137E9-9FC3-40E7-9066-E2E2AF337FF7}" srcId="{212ADAAB-D5CB-4BBC-8DAF-7340FD334994}" destId="{7818CD1C-C895-489C-AEBC-37163B5E7528}" srcOrd="1" destOrd="0" parTransId="{941E91AB-1399-40C7-AC60-6D6377CAD08C}" sibTransId="{66B8336B-5B95-4F6A-B7F6-8EC0D44C0D4D}"/>
    <dgm:cxn modelId="{77703FEE-BE7F-4C7D-B673-3D6450328A55}" type="presOf" srcId="{A5DF5016-7F12-4A2A-A4AD-93CBC8A848F6}" destId="{AA6288BD-B8B1-4D14-AED4-82D83DFCCC23}" srcOrd="0" destOrd="0" presId="urn:microsoft.com/office/officeart/2017/3/layout/DropPinTimeline"/>
    <dgm:cxn modelId="{7855D799-B7F1-42C4-B51A-6BAB4463E7AA}" type="presParOf" srcId="{7A5D3400-AF5B-4297-8592-4C1EDB9D0973}" destId="{BD204284-1F7C-4D58-BC79-8C2DEE7E9FAF}" srcOrd="0" destOrd="0" presId="urn:microsoft.com/office/officeart/2017/3/layout/DropPinTimeline"/>
    <dgm:cxn modelId="{5021CA74-DA6D-41C1-AB77-3DFDC0F87B9D}" type="presParOf" srcId="{7A5D3400-AF5B-4297-8592-4C1EDB9D0973}" destId="{46A6B157-7198-41C4-9D25-C4F8885F1B6F}" srcOrd="1" destOrd="0" presId="urn:microsoft.com/office/officeart/2017/3/layout/DropPinTimeline"/>
    <dgm:cxn modelId="{71EE67DA-1AFB-47E2-AE9F-162E771373B8}" type="presParOf" srcId="{46A6B157-7198-41C4-9D25-C4F8885F1B6F}" destId="{578E6A06-6F61-48BD-9F1A-48E731D6E26D}" srcOrd="0" destOrd="0" presId="urn:microsoft.com/office/officeart/2017/3/layout/DropPinTimeline"/>
    <dgm:cxn modelId="{DC74F29E-5521-4E9A-AE99-15A4777F9679}" type="presParOf" srcId="{578E6A06-6F61-48BD-9F1A-48E731D6E26D}" destId="{9F727168-E825-43C1-AF50-41E115F59C0C}" srcOrd="0" destOrd="0" presId="urn:microsoft.com/office/officeart/2017/3/layout/DropPinTimeline"/>
    <dgm:cxn modelId="{0F3C3050-EEFA-491F-B6D7-F4FC47260C29}" type="presParOf" srcId="{578E6A06-6F61-48BD-9F1A-48E731D6E26D}" destId="{0C380CA5-521A-4949-A022-450DA9C217F5}" srcOrd="1" destOrd="0" presId="urn:microsoft.com/office/officeart/2017/3/layout/DropPinTimeline"/>
    <dgm:cxn modelId="{7A3048AA-FDF2-4867-B85B-AC1915F18957}" type="presParOf" srcId="{0C380CA5-521A-4949-A022-450DA9C217F5}" destId="{19EF924A-339B-436A-9151-9C7B0B0377B9}" srcOrd="0" destOrd="0" presId="urn:microsoft.com/office/officeart/2017/3/layout/DropPinTimeline"/>
    <dgm:cxn modelId="{DA5A680B-108C-436B-9F6F-C2983AA7A769}" type="presParOf" srcId="{0C380CA5-521A-4949-A022-450DA9C217F5}" destId="{846B4BA4-33F0-43CE-A60E-B95E195AD5A9}" srcOrd="1" destOrd="0" presId="urn:microsoft.com/office/officeart/2017/3/layout/DropPinTimeline"/>
    <dgm:cxn modelId="{96B78FE3-9ABB-4A77-BABB-E52EC6124441}" type="presParOf" srcId="{578E6A06-6F61-48BD-9F1A-48E731D6E26D}" destId="{A782CF5D-A585-4990-846A-5EDBD19A9BDB}" srcOrd="2" destOrd="0" presId="urn:microsoft.com/office/officeart/2017/3/layout/DropPinTimeline"/>
    <dgm:cxn modelId="{BB2FC6F5-3544-45AC-930D-A6FC8C1198F5}" type="presParOf" srcId="{578E6A06-6F61-48BD-9F1A-48E731D6E26D}" destId="{85C50C56-6DC8-4C47-8DBC-4FD6B1554AA4}" srcOrd="3" destOrd="0" presId="urn:microsoft.com/office/officeart/2017/3/layout/DropPinTimeline"/>
    <dgm:cxn modelId="{1DF134D0-04A7-4AA1-A8CC-CBFA9135F98D}" type="presParOf" srcId="{578E6A06-6F61-48BD-9F1A-48E731D6E26D}" destId="{4F322B1B-F357-4BCD-BF34-8A0D705A1CE7}" srcOrd="4" destOrd="0" presId="urn:microsoft.com/office/officeart/2017/3/layout/DropPinTimeline"/>
    <dgm:cxn modelId="{538822C3-D342-4107-A9D5-F110AD9A616E}" type="presParOf" srcId="{578E6A06-6F61-48BD-9F1A-48E731D6E26D}" destId="{9FF32B1E-94FD-475E-9959-8E0546070C5B}" srcOrd="5" destOrd="0" presId="urn:microsoft.com/office/officeart/2017/3/layout/DropPinTimeline"/>
    <dgm:cxn modelId="{84BE10DC-749F-4BB3-BB1B-3CED24198736}" type="presParOf" srcId="{46A6B157-7198-41C4-9D25-C4F8885F1B6F}" destId="{C9E000F5-B650-46EB-A3B0-FBA6593CE548}" srcOrd="1" destOrd="0" presId="urn:microsoft.com/office/officeart/2017/3/layout/DropPinTimeline"/>
    <dgm:cxn modelId="{E7FF6C9D-05DB-49D9-BC17-49E3C7F3D181}" type="presParOf" srcId="{46A6B157-7198-41C4-9D25-C4F8885F1B6F}" destId="{64373A7D-C7A5-4C0C-9781-58743159539A}" srcOrd="2" destOrd="0" presId="urn:microsoft.com/office/officeart/2017/3/layout/DropPinTimeline"/>
    <dgm:cxn modelId="{FACF2D92-8500-4179-8F6A-C624B05FAEC1}" type="presParOf" srcId="{64373A7D-C7A5-4C0C-9781-58743159539A}" destId="{B57996C3-16BE-4CEB-B9E2-6FFC42938F41}" srcOrd="0" destOrd="0" presId="urn:microsoft.com/office/officeart/2017/3/layout/DropPinTimeline"/>
    <dgm:cxn modelId="{12FE0388-B819-4ABC-9721-3A9223FCADF4}" type="presParOf" srcId="{64373A7D-C7A5-4C0C-9781-58743159539A}" destId="{BC71368F-DA7E-405D-93AC-3A6767BF9FC6}" srcOrd="1" destOrd="0" presId="urn:microsoft.com/office/officeart/2017/3/layout/DropPinTimeline"/>
    <dgm:cxn modelId="{8D35E9BB-DA99-48E0-A867-949CAEAAA6D6}" type="presParOf" srcId="{BC71368F-DA7E-405D-93AC-3A6767BF9FC6}" destId="{5B4632EA-1574-417A-A3FA-D711159FBAD1}" srcOrd="0" destOrd="0" presId="urn:microsoft.com/office/officeart/2017/3/layout/DropPinTimeline"/>
    <dgm:cxn modelId="{D0388358-6C68-40DD-8CD3-BE893129D935}" type="presParOf" srcId="{BC71368F-DA7E-405D-93AC-3A6767BF9FC6}" destId="{032E0966-F86B-4BBD-BE80-8FAB861AF0E8}" srcOrd="1" destOrd="0" presId="urn:microsoft.com/office/officeart/2017/3/layout/DropPinTimeline"/>
    <dgm:cxn modelId="{E0FCD920-481D-4C5F-A576-55F0C1D5B3B7}" type="presParOf" srcId="{64373A7D-C7A5-4C0C-9781-58743159539A}" destId="{B608C5A1-CE9E-4410-9F2F-F714CC6AB069}" srcOrd="2" destOrd="0" presId="urn:microsoft.com/office/officeart/2017/3/layout/DropPinTimeline"/>
    <dgm:cxn modelId="{49B5B1AE-6FCE-42D4-9414-E335D81C76D0}" type="presParOf" srcId="{64373A7D-C7A5-4C0C-9781-58743159539A}" destId="{C1E34084-406C-48D5-88FE-7226282DBC49}" srcOrd="3" destOrd="0" presId="urn:microsoft.com/office/officeart/2017/3/layout/DropPinTimeline"/>
    <dgm:cxn modelId="{667712A9-633D-4DBA-A692-E37A521937E5}" type="presParOf" srcId="{64373A7D-C7A5-4C0C-9781-58743159539A}" destId="{33168228-1414-4AAF-B7E5-C08A80BBB2F1}" srcOrd="4" destOrd="0" presId="urn:microsoft.com/office/officeart/2017/3/layout/DropPinTimeline"/>
    <dgm:cxn modelId="{360C951A-2AD1-4A99-AAA9-B7B53FC1B0C7}" type="presParOf" srcId="{64373A7D-C7A5-4C0C-9781-58743159539A}" destId="{C791BCDD-76D3-4E0E-98B9-0C4903CF0E94}" srcOrd="5" destOrd="0" presId="urn:microsoft.com/office/officeart/2017/3/layout/DropPinTimeline"/>
    <dgm:cxn modelId="{35346C2A-6E88-41AD-BD47-ECD72929FCE5}" type="presParOf" srcId="{46A6B157-7198-41C4-9D25-C4F8885F1B6F}" destId="{3B1DA912-FDB7-4F73-8823-B30C56F7DE86}" srcOrd="3" destOrd="0" presId="urn:microsoft.com/office/officeart/2017/3/layout/DropPinTimeline"/>
    <dgm:cxn modelId="{3B55604C-555E-4AB6-B35A-41993BCABB8E}" type="presParOf" srcId="{46A6B157-7198-41C4-9D25-C4F8885F1B6F}" destId="{3FC27798-A093-4707-A5E7-29CD65FA4D77}" srcOrd="4" destOrd="0" presId="urn:microsoft.com/office/officeart/2017/3/layout/DropPinTimeline"/>
    <dgm:cxn modelId="{7A189CAA-DBD3-4CE7-B9E3-19F0B403D9E4}" type="presParOf" srcId="{3FC27798-A093-4707-A5E7-29CD65FA4D77}" destId="{10C6BC09-10DF-47F5-AD63-4783F30FD7DE}" srcOrd="0" destOrd="0" presId="urn:microsoft.com/office/officeart/2017/3/layout/DropPinTimeline"/>
    <dgm:cxn modelId="{F76ACE30-AFD5-4D9D-9561-915321BB7EFE}" type="presParOf" srcId="{3FC27798-A093-4707-A5E7-29CD65FA4D77}" destId="{8FF2DAA2-52B9-4424-99D2-CA51B39B27F6}" srcOrd="1" destOrd="0" presId="urn:microsoft.com/office/officeart/2017/3/layout/DropPinTimeline"/>
    <dgm:cxn modelId="{17FBF232-58D7-499E-80DD-84DC09DFBD5E}" type="presParOf" srcId="{8FF2DAA2-52B9-4424-99D2-CA51B39B27F6}" destId="{188A655E-1EC6-46B3-97EB-D007E567EE3F}" srcOrd="0" destOrd="0" presId="urn:microsoft.com/office/officeart/2017/3/layout/DropPinTimeline"/>
    <dgm:cxn modelId="{5EA21F51-1BDE-4419-A492-A30E944C57E8}" type="presParOf" srcId="{8FF2DAA2-52B9-4424-99D2-CA51B39B27F6}" destId="{DE6A21F6-14CC-4638-B27F-E66AA52F6B93}" srcOrd="1" destOrd="0" presId="urn:microsoft.com/office/officeart/2017/3/layout/DropPinTimeline"/>
    <dgm:cxn modelId="{23BE3F82-7393-459C-BDC1-8FC8665BDF38}" type="presParOf" srcId="{3FC27798-A093-4707-A5E7-29CD65FA4D77}" destId="{0C5510AB-1ACE-4746-A9DE-2FEFC0E97333}" srcOrd="2" destOrd="0" presId="urn:microsoft.com/office/officeart/2017/3/layout/DropPinTimeline"/>
    <dgm:cxn modelId="{A2B49A74-52BE-4048-B6E2-F996A831F6B6}" type="presParOf" srcId="{3FC27798-A093-4707-A5E7-29CD65FA4D77}" destId="{AA6288BD-B8B1-4D14-AED4-82D83DFCCC23}" srcOrd="3" destOrd="0" presId="urn:microsoft.com/office/officeart/2017/3/layout/DropPinTimeline"/>
    <dgm:cxn modelId="{32565D5D-E91F-4640-98E1-FBB62A5DD43E}" type="presParOf" srcId="{3FC27798-A093-4707-A5E7-29CD65FA4D77}" destId="{7FB6B0B6-AB94-4B89-9A9D-AAEEE0373AC9}" srcOrd="4" destOrd="0" presId="urn:microsoft.com/office/officeart/2017/3/layout/DropPinTimeline"/>
    <dgm:cxn modelId="{39ED6599-EFEC-4AEE-97BF-9B6DDFCB1FAD}" type="presParOf" srcId="{3FC27798-A093-4707-A5E7-29CD65FA4D77}" destId="{6C7FBD83-8A1C-4035-9774-8FAD4DC96614}" srcOrd="5" destOrd="0" presId="urn:microsoft.com/office/officeart/2017/3/layout/DropPinTimeline"/>
    <dgm:cxn modelId="{A3EEF30E-91F4-4396-9E60-03504847684B}" type="presParOf" srcId="{46A6B157-7198-41C4-9D25-C4F8885F1B6F}" destId="{53CAF1F0-624F-4272-BE5A-B2758B12D1FE}" srcOrd="5" destOrd="0" presId="urn:microsoft.com/office/officeart/2017/3/layout/DropPinTimeline"/>
    <dgm:cxn modelId="{0A9A6102-F00A-4BE8-99F2-80FE0510D070}" type="presParOf" srcId="{46A6B157-7198-41C4-9D25-C4F8885F1B6F}" destId="{B744CD57-FD23-4E62-9589-4CAC57B034E9}" srcOrd="6" destOrd="0" presId="urn:microsoft.com/office/officeart/2017/3/layout/DropPinTimeline"/>
    <dgm:cxn modelId="{80501AE2-53E9-4D67-A594-F44DD214D7C2}" type="presParOf" srcId="{B744CD57-FD23-4E62-9589-4CAC57B034E9}" destId="{D891B168-1DA5-4124-931F-A51FCB8EFC11}" srcOrd="0" destOrd="0" presId="urn:microsoft.com/office/officeart/2017/3/layout/DropPinTimeline"/>
    <dgm:cxn modelId="{4D35DB16-6124-4B05-B478-8F4429226C6A}" type="presParOf" srcId="{B744CD57-FD23-4E62-9589-4CAC57B034E9}" destId="{42206762-CD73-4F82-B16A-D168E2503215}" srcOrd="1" destOrd="0" presId="urn:microsoft.com/office/officeart/2017/3/layout/DropPinTimeline"/>
    <dgm:cxn modelId="{AFAA8AC7-581B-4388-BFDB-A430EF0404FD}" type="presParOf" srcId="{42206762-CD73-4F82-B16A-D168E2503215}" destId="{C0DBECBF-E3AA-450B-95D4-8349AA21B4F8}" srcOrd="0" destOrd="0" presId="urn:microsoft.com/office/officeart/2017/3/layout/DropPinTimeline"/>
    <dgm:cxn modelId="{105641F0-544B-453F-B1D8-5713903E4682}" type="presParOf" srcId="{42206762-CD73-4F82-B16A-D168E2503215}" destId="{6EDDD44C-F5E4-49AD-B1D9-346B8B8AEE8F}" srcOrd="1" destOrd="0" presId="urn:microsoft.com/office/officeart/2017/3/layout/DropPinTimeline"/>
    <dgm:cxn modelId="{23AA1CD9-5481-4A25-AA47-1E309DD4E86A}" type="presParOf" srcId="{B744CD57-FD23-4E62-9589-4CAC57B034E9}" destId="{FE564261-183D-47F9-8E7E-BCFC5023A815}" srcOrd="2" destOrd="0" presId="urn:microsoft.com/office/officeart/2017/3/layout/DropPinTimeline"/>
    <dgm:cxn modelId="{6F6D3A0F-FECD-4629-BF0C-38737E381D62}" type="presParOf" srcId="{B744CD57-FD23-4E62-9589-4CAC57B034E9}" destId="{3DA36ABE-9810-4ED4-9A55-2905E7588D06}" srcOrd="3" destOrd="0" presId="urn:microsoft.com/office/officeart/2017/3/layout/DropPinTimeline"/>
    <dgm:cxn modelId="{18ABBD94-4B15-4F9E-B420-EF8067A53E59}" type="presParOf" srcId="{B744CD57-FD23-4E62-9589-4CAC57B034E9}" destId="{4B9F5909-A57C-4893-9C8A-D5960FE9BE37}" srcOrd="4" destOrd="0" presId="urn:microsoft.com/office/officeart/2017/3/layout/DropPinTimeline"/>
    <dgm:cxn modelId="{3A6EE7AF-C1D7-4FFA-BDB4-755BC98362FD}" type="presParOf" srcId="{B744CD57-FD23-4E62-9589-4CAC57B034E9}" destId="{DEDCEF89-DB8F-4197-B2D2-2D39426E0B96}" srcOrd="5" destOrd="0" presId="urn:microsoft.com/office/officeart/2017/3/layout/DropPinTimeline"/>
    <dgm:cxn modelId="{7B15E33A-34F5-40D3-9CD6-849B365E3CBA}" type="presParOf" srcId="{46A6B157-7198-41C4-9D25-C4F8885F1B6F}" destId="{4A96FD2F-C127-41DC-AA54-1EEBED6BA483}" srcOrd="7" destOrd="0" presId="urn:microsoft.com/office/officeart/2017/3/layout/DropPinTimeline"/>
    <dgm:cxn modelId="{8C7BB85F-FA93-45E7-9CE6-E6668DA2157F}" type="presParOf" srcId="{46A6B157-7198-41C4-9D25-C4F8885F1B6F}" destId="{A1AE2BC4-A99C-4DD3-A84D-EB3461D18287}" srcOrd="8" destOrd="0" presId="urn:microsoft.com/office/officeart/2017/3/layout/DropPinTimeline"/>
    <dgm:cxn modelId="{9BDE40F9-332B-43F6-B5F2-904336B3E2E2}" type="presParOf" srcId="{A1AE2BC4-A99C-4DD3-A84D-EB3461D18287}" destId="{278CF1E0-B1C4-4B10-A5EC-FD7EF0557E2D}" srcOrd="0" destOrd="0" presId="urn:microsoft.com/office/officeart/2017/3/layout/DropPinTimeline"/>
    <dgm:cxn modelId="{A45F876D-0399-4209-99E5-BAF9A0A9A0FA}" type="presParOf" srcId="{A1AE2BC4-A99C-4DD3-A84D-EB3461D18287}" destId="{27B65FB4-BE6A-41E6-BBE9-8DC9F7B73486}" srcOrd="1" destOrd="0" presId="urn:microsoft.com/office/officeart/2017/3/layout/DropPinTimeline"/>
    <dgm:cxn modelId="{294D0375-99E3-4A04-94E3-5D7DA36F61E4}" type="presParOf" srcId="{27B65FB4-BE6A-41E6-BBE9-8DC9F7B73486}" destId="{488CC4C6-DFBC-460C-A9ED-BEDA8CC682D4}" srcOrd="0" destOrd="0" presId="urn:microsoft.com/office/officeart/2017/3/layout/DropPinTimeline"/>
    <dgm:cxn modelId="{29335C10-EF6A-47DE-B0D3-9F04E5635A46}" type="presParOf" srcId="{27B65FB4-BE6A-41E6-BBE9-8DC9F7B73486}" destId="{48CA82DA-B677-461B-A08D-337683480059}" srcOrd="1" destOrd="0" presId="urn:microsoft.com/office/officeart/2017/3/layout/DropPinTimeline"/>
    <dgm:cxn modelId="{2F8CDC64-8858-4EB2-9148-A1F1844C0E3C}" type="presParOf" srcId="{A1AE2BC4-A99C-4DD3-A84D-EB3461D18287}" destId="{D1646913-A3FA-4470-A3E9-C64B0A13A62A}" srcOrd="2" destOrd="0" presId="urn:microsoft.com/office/officeart/2017/3/layout/DropPinTimeline"/>
    <dgm:cxn modelId="{D14EE3E2-BA3E-42AC-BEA2-572DF977A427}" type="presParOf" srcId="{A1AE2BC4-A99C-4DD3-A84D-EB3461D18287}" destId="{6EC2FC68-E1B8-4274-8090-C2C96A4CD82C}" srcOrd="3" destOrd="0" presId="urn:microsoft.com/office/officeart/2017/3/layout/DropPinTimeline"/>
    <dgm:cxn modelId="{923BB741-8273-439D-B9E2-1712691E3DE7}" type="presParOf" srcId="{A1AE2BC4-A99C-4DD3-A84D-EB3461D18287}" destId="{4F41BF23-550C-4E7F-977E-3D22E3AF7B51}" srcOrd="4" destOrd="0" presId="urn:microsoft.com/office/officeart/2017/3/layout/DropPinTimeline"/>
    <dgm:cxn modelId="{DD7D202E-CFA7-477E-AD34-2617E864E544}" type="presParOf" srcId="{A1AE2BC4-A99C-4DD3-A84D-EB3461D18287}" destId="{5018695D-CFD4-49F8-8967-BA8A0C0A0DE1}" srcOrd="5" destOrd="0" presId="urn:microsoft.com/office/officeart/2017/3/layout/DropPinTimeline"/>
    <dgm:cxn modelId="{D3E93E96-16D8-4A3E-BC6E-D4D386449E5E}" type="presParOf" srcId="{46A6B157-7198-41C4-9D25-C4F8885F1B6F}" destId="{61EA613E-57A8-485F-A4A9-29037092E83A}" srcOrd="9" destOrd="0" presId="urn:microsoft.com/office/officeart/2017/3/layout/DropPinTimeline"/>
    <dgm:cxn modelId="{CFE01775-C14B-4EDE-9E85-145F934516E5}" type="presParOf" srcId="{46A6B157-7198-41C4-9D25-C4F8885F1B6F}" destId="{0F3B3032-C16A-44EB-AE28-CB7C1D797D2B}" srcOrd="10" destOrd="0" presId="urn:microsoft.com/office/officeart/2017/3/layout/DropPinTimeline"/>
    <dgm:cxn modelId="{1C4D72CA-B300-4FEC-B5A9-D34FA56FE7E7}" type="presParOf" srcId="{0F3B3032-C16A-44EB-AE28-CB7C1D797D2B}" destId="{A64C6D16-2F77-439A-848A-F1081C5E5CBE}" srcOrd="0" destOrd="0" presId="urn:microsoft.com/office/officeart/2017/3/layout/DropPinTimeline"/>
    <dgm:cxn modelId="{7F9D72D2-5D75-4FF9-9F60-DE1AEFC42171}" type="presParOf" srcId="{0F3B3032-C16A-44EB-AE28-CB7C1D797D2B}" destId="{8EFC6EAF-71E5-48C3-9F69-6FB96640B14F}" srcOrd="1" destOrd="0" presId="urn:microsoft.com/office/officeart/2017/3/layout/DropPinTimeline"/>
    <dgm:cxn modelId="{D6418E4F-48ED-4E39-B9D9-FA010EF76866}" type="presParOf" srcId="{8EFC6EAF-71E5-48C3-9F69-6FB96640B14F}" destId="{73F98938-B973-410F-B6E0-43437FA146E6}" srcOrd="0" destOrd="0" presId="urn:microsoft.com/office/officeart/2017/3/layout/DropPinTimeline"/>
    <dgm:cxn modelId="{3E887726-7BD7-4074-8164-C71F4A6DAEE0}" type="presParOf" srcId="{8EFC6EAF-71E5-48C3-9F69-6FB96640B14F}" destId="{26BE64BD-02BC-4C6F-AC50-F9617E59754D}" srcOrd="1" destOrd="0" presId="urn:microsoft.com/office/officeart/2017/3/layout/DropPinTimeline"/>
    <dgm:cxn modelId="{6B3983BD-FDD8-4464-99B0-B737226ED090}" type="presParOf" srcId="{0F3B3032-C16A-44EB-AE28-CB7C1D797D2B}" destId="{5C5070CD-E29E-4F50-9A43-342A2DE968FF}" srcOrd="2" destOrd="0" presId="urn:microsoft.com/office/officeart/2017/3/layout/DropPinTimeline"/>
    <dgm:cxn modelId="{E040483A-E1D0-4CB5-AE78-35D83557FA15}" type="presParOf" srcId="{0F3B3032-C16A-44EB-AE28-CB7C1D797D2B}" destId="{6FED4196-A0D3-4E5C-83DA-99291A8FFFC3}" srcOrd="3" destOrd="0" presId="urn:microsoft.com/office/officeart/2017/3/layout/DropPinTimeline"/>
    <dgm:cxn modelId="{875E4306-BBD7-4464-A7BB-9A46E06C2634}" type="presParOf" srcId="{0F3B3032-C16A-44EB-AE28-CB7C1D797D2B}" destId="{54DE4918-169B-4E9C-B946-44A9D45AEC94}" srcOrd="4" destOrd="0" presId="urn:microsoft.com/office/officeart/2017/3/layout/DropPinTimeline"/>
    <dgm:cxn modelId="{14880338-8CF6-48F7-B22F-D70D12F904EB}" type="presParOf" srcId="{0F3B3032-C16A-44EB-AE28-CB7C1D797D2B}" destId="{75F2030E-997B-4809-B3F1-AEF48EEEDB2B}" srcOrd="5" destOrd="0" presId="urn:microsoft.com/office/officeart/2017/3/layout/DropPinTimeline"/>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BC1820-0E7C-4CC8-AF32-90D056649DDF}" type="doc">
      <dgm:prSet loTypeId="urn:microsoft.com/office/officeart/2018/2/layout/IconVerticalSolidList" loCatId="icon" qsTypeId="urn:microsoft.com/office/officeart/2005/8/quickstyle/simple1" qsCatId="simple" csTypeId="urn:microsoft.com/office/officeart/2005/8/colors/accent1_1" csCatId="accent1" phldr="1"/>
      <dgm:spPr/>
      <dgm:t>
        <a:bodyPr/>
        <a:lstStyle/>
        <a:p>
          <a:endParaRPr lang="en-US"/>
        </a:p>
      </dgm:t>
    </dgm:pt>
    <dgm:pt modelId="{FB4A9FD8-F785-44C2-9FDE-4644D2939FC9}">
      <dgm:prSet/>
      <dgm:spPr/>
      <dgm:t>
        <a:bodyPr/>
        <a:lstStyle/>
        <a:p>
          <a:pPr>
            <a:lnSpc>
              <a:spcPct val="100000"/>
            </a:lnSpc>
          </a:pPr>
          <a:r>
            <a:rPr lang="en-ZA" dirty="0"/>
            <a:t>HEIs want to increase graduation rates</a:t>
          </a:r>
          <a:endParaRPr lang="en-US" dirty="0"/>
        </a:p>
      </dgm:t>
    </dgm:pt>
    <dgm:pt modelId="{3811FAB2-DEC4-40CD-B436-1EA2FF424EC6}" type="parTrans" cxnId="{0BFF8536-7CDC-402B-BB87-1C975AE3F3C5}">
      <dgm:prSet/>
      <dgm:spPr/>
      <dgm:t>
        <a:bodyPr/>
        <a:lstStyle/>
        <a:p>
          <a:endParaRPr lang="en-US">
            <a:solidFill>
              <a:schemeClr val="tx1"/>
            </a:solidFill>
          </a:endParaRPr>
        </a:p>
      </dgm:t>
    </dgm:pt>
    <dgm:pt modelId="{FEBF54AD-35F6-4AEC-B3E6-42CEA4068404}" type="sibTrans" cxnId="{0BFF8536-7CDC-402B-BB87-1C975AE3F3C5}">
      <dgm:prSet/>
      <dgm:spPr/>
      <dgm:t>
        <a:bodyPr/>
        <a:lstStyle/>
        <a:p>
          <a:endParaRPr lang="en-US">
            <a:solidFill>
              <a:schemeClr val="tx1"/>
            </a:solidFill>
          </a:endParaRPr>
        </a:p>
      </dgm:t>
    </dgm:pt>
    <dgm:pt modelId="{658DB0DD-496D-48FB-8B5A-ACAA73AC9B72}">
      <dgm:prSet/>
      <dgm:spPr/>
      <dgm:t>
        <a:bodyPr/>
        <a:lstStyle/>
        <a:p>
          <a:pPr>
            <a:lnSpc>
              <a:spcPct val="100000"/>
            </a:lnSpc>
          </a:pPr>
          <a:r>
            <a:rPr lang="en-ZA" dirty="0"/>
            <a:t>HEIs are using new approaches to achieve this goal</a:t>
          </a:r>
          <a:endParaRPr lang="en-US" dirty="0"/>
        </a:p>
      </dgm:t>
    </dgm:pt>
    <dgm:pt modelId="{9A45E2A2-9212-4296-A561-44FEB6723FA9}" type="parTrans" cxnId="{FA3688ED-5322-4AB2-8ECC-1874D8B53532}">
      <dgm:prSet/>
      <dgm:spPr/>
      <dgm:t>
        <a:bodyPr/>
        <a:lstStyle/>
        <a:p>
          <a:endParaRPr lang="en-US">
            <a:solidFill>
              <a:schemeClr val="tx1"/>
            </a:solidFill>
          </a:endParaRPr>
        </a:p>
      </dgm:t>
    </dgm:pt>
    <dgm:pt modelId="{22C41B1D-4A52-4229-ADBC-7E4C5E5C3B73}" type="sibTrans" cxnId="{FA3688ED-5322-4AB2-8ECC-1874D8B53532}">
      <dgm:prSet/>
      <dgm:spPr/>
      <dgm:t>
        <a:bodyPr/>
        <a:lstStyle/>
        <a:p>
          <a:endParaRPr lang="en-US">
            <a:solidFill>
              <a:schemeClr val="tx1"/>
            </a:solidFill>
          </a:endParaRPr>
        </a:p>
      </dgm:t>
    </dgm:pt>
    <dgm:pt modelId="{62B988CA-B890-45A0-A09D-F938A17DC46E}" type="pres">
      <dgm:prSet presAssocID="{FEBC1820-0E7C-4CC8-AF32-90D056649DDF}" presName="root" presStyleCnt="0">
        <dgm:presLayoutVars>
          <dgm:dir/>
          <dgm:resizeHandles val="exact"/>
        </dgm:presLayoutVars>
      </dgm:prSet>
      <dgm:spPr/>
    </dgm:pt>
    <dgm:pt modelId="{D13F0E0E-FE7F-47BA-904E-1B6FD1466123}" type="pres">
      <dgm:prSet presAssocID="{FB4A9FD8-F785-44C2-9FDE-4644D2939FC9}" presName="compNode" presStyleCnt="0"/>
      <dgm:spPr/>
    </dgm:pt>
    <dgm:pt modelId="{55211292-5724-4CF3-9B68-C9C37D007AE6}" type="pres">
      <dgm:prSet presAssocID="{FB4A9FD8-F785-44C2-9FDE-4644D2939FC9}" presName="bgRect" presStyleLbl="bgShp" presStyleIdx="0" presStyleCnt="2"/>
      <dgm:spPr>
        <a:xfrm>
          <a:off x="0" y="849991"/>
          <a:ext cx="5906181" cy="1569215"/>
        </a:xfrm>
        <a:prstGeom prst="rect">
          <a:avLst/>
        </a:prstGeom>
        <a:noFill/>
      </dgm:spPr>
    </dgm:pt>
    <dgm:pt modelId="{863410B7-CA0F-43F4-960E-9DA7059AF511}" type="pres">
      <dgm:prSet presAssocID="{FB4A9FD8-F785-44C2-9FDE-4644D2939FC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ar graph with upward trend"/>
        </a:ext>
      </dgm:extLst>
    </dgm:pt>
    <dgm:pt modelId="{D9898D1A-E064-4261-B88A-4EB8AC0EA74E}" type="pres">
      <dgm:prSet presAssocID="{FB4A9FD8-F785-44C2-9FDE-4644D2939FC9}" presName="spaceRect" presStyleCnt="0"/>
      <dgm:spPr/>
    </dgm:pt>
    <dgm:pt modelId="{9B72B821-D3EB-46EE-BCA0-DA5A1D91AF84}" type="pres">
      <dgm:prSet presAssocID="{FB4A9FD8-F785-44C2-9FDE-4644D2939FC9}" presName="parTx" presStyleLbl="revTx" presStyleIdx="0" presStyleCnt="2">
        <dgm:presLayoutVars>
          <dgm:chMax val="0"/>
          <dgm:chPref val="0"/>
        </dgm:presLayoutVars>
      </dgm:prSet>
      <dgm:spPr/>
    </dgm:pt>
    <dgm:pt modelId="{025FFD97-9CE9-4F1F-BFB2-1B08A76669C0}" type="pres">
      <dgm:prSet presAssocID="{FEBF54AD-35F6-4AEC-B3E6-42CEA4068404}" presName="sibTrans" presStyleCnt="0"/>
      <dgm:spPr/>
    </dgm:pt>
    <dgm:pt modelId="{E0BD8FEF-3692-47A7-9253-82960931F6B7}" type="pres">
      <dgm:prSet presAssocID="{658DB0DD-496D-48FB-8B5A-ACAA73AC9B72}" presName="compNode" presStyleCnt="0"/>
      <dgm:spPr/>
    </dgm:pt>
    <dgm:pt modelId="{5EDC32A8-8A30-43AA-B28C-4DE1051927E9}" type="pres">
      <dgm:prSet presAssocID="{658DB0DD-496D-48FB-8B5A-ACAA73AC9B72}" presName="bgRect" presStyleLbl="bgShp" presStyleIdx="1" presStyleCnt="2"/>
      <dgm:spPr>
        <a:xfrm>
          <a:off x="0" y="2811510"/>
          <a:ext cx="5906181" cy="1569215"/>
        </a:xfrm>
        <a:prstGeom prst="rect">
          <a:avLst/>
        </a:prstGeom>
        <a:noFill/>
      </dgm:spPr>
    </dgm:pt>
    <dgm:pt modelId="{6AC72B6A-45B7-4ABB-9EFD-F5AC17DE9608}" type="pres">
      <dgm:prSet presAssocID="{658DB0DD-496D-48FB-8B5A-ACAA73AC9B7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Venn diagram"/>
        </a:ext>
      </dgm:extLst>
    </dgm:pt>
    <dgm:pt modelId="{C3CD3599-88DE-4DEB-81BF-520379977D7B}" type="pres">
      <dgm:prSet presAssocID="{658DB0DD-496D-48FB-8B5A-ACAA73AC9B72}" presName="spaceRect" presStyleCnt="0"/>
      <dgm:spPr/>
    </dgm:pt>
    <dgm:pt modelId="{E7286CCF-EBB1-4A29-B240-4BC3DA177E84}" type="pres">
      <dgm:prSet presAssocID="{658DB0DD-496D-48FB-8B5A-ACAA73AC9B72}" presName="parTx" presStyleLbl="revTx" presStyleIdx="1" presStyleCnt="2">
        <dgm:presLayoutVars>
          <dgm:chMax val="0"/>
          <dgm:chPref val="0"/>
        </dgm:presLayoutVars>
      </dgm:prSet>
      <dgm:spPr/>
    </dgm:pt>
  </dgm:ptLst>
  <dgm:cxnLst>
    <dgm:cxn modelId="{0BFF8536-7CDC-402B-BB87-1C975AE3F3C5}" srcId="{FEBC1820-0E7C-4CC8-AF32-90D056649DDF}" destId="{FB4A9FD8-F785-44C2-9FDE-4644D2939FC9}" srcOrd="0" destOrd="0" parTransId="{3811FAB2-DEC4-40CD-B436-1EA2FF424EC6}" sibTransId="{FEBF54AD-35F6-4AEC-B3E6-42CEA4068404}"/>
    <dgm:cxn modelId="{940E105F-883F-44D4-9F56-0B7FE14915E9}" type="presOf" srcId="{658DB0DD-496D-48FB-8B5A-ACAA73AC9B72}" destId="{E7286CCF-EBB1-4A29-B240-4BC3DA177E84}" srcOrd="0" destOrd="0" presId="urn:microsoft.com/office/officeart/2018/2/layout/IconVerticalSolidList"/>
    <dgm:cxn modelId="{61977E78-748F-4B5D-8121-664EFC829AE6}" type="presOf" srcId="{FB4A9FD8-F785-44C2-9FDE-4644D2939FC9}" destId="{9B72B821-D3EB-46EE-BCA0-DA5A1D91AF84}" srcOrd="0" destOrd="0" presId="urn:microsoft.com/office/officeart/2018/2/layout/IconVerticalSolidList"/>
    <dgm:cxn modelId="{FA3688ED-5322-4AB2-8ECC-1874D8B53532}" srcId="{FEBC1820-0E7C-4CC8-AF32-90D056649DDF}" destId="{658DB0DD-496D-48FB-8B5A-ACAA73AC9B72}" srcOrd="1" destOrd="0" parTransId="{9A45E2A2-9212-4296-A561-44FEB6723FA9}" sibTransId="{22C41B1D-4A52-4229-ADBC-7E4C5E5C3B73}"/>
    <dgm:cxn modelId="{1ABD34FB-5C70-4EF9-A5D8-322B9B4207E4}" type="presOf" srcId="{FEBC1820-0E7C-4CC8-AF32-90D056649DDF}" destId="{62B988CA-B890-45A0-A09D-F938A17DC46E}" srcOrd="0" destOrd="0" presId="urn:microsoft.com/office/officeart/2018/2/layout/IconVerticalSolidList"/>
    <dgm:cxn modelId="{0AB8BE59-62C3-4D52-852D-3357A42DC1CB}" type="presParOf" srcId="{62B988CA-B890-45A0-A09D-F938A17DC46E}" destId="{D13F0E0E-FE7F-47BA-904E-1B6FD1466123}" srcOrd="0" destOrd="0" presId="urn:microsoft.com/office/officeart/2018/2/layout/IconVerticalSolidList"/>
    <dgm:cxn modelId="{40248949-64A5-44F1-9329-14F317069236}" type="presParOf" srcId="{D13F0E0E-FE7F-47BA-904E-1B6FD1466123}" destId="{55211292-5724-4CF3-9B68-C9C37D007AE6}" srcOrd="0" destOrd="0" presId="urn:microsoft.com/office/officeart/2018/2/layout/IconVerticalSolidList"/>
    <dgm:cxn modelId="{C7EA334F-CBDA-4D2C-9DA9-FD467FB1B932}" type="presParOf" srcId="{D13F0E0E-FE7F-47BA-904E-1B6FD1466123}" destId="{863410B7-CA0F-43F4-960E-9DA7059AF511}" srcOrd="1" destOrd="0" presId="urn:microsoft.com/office/officeart/2018/2/layout/IconVerticalSolidList"/>
    <dgm:cxn modelId="{926CA147-421B-4FCE-94A0-03F7BC3DCFE1}" type="presParOf" srcId="{D13F0E0E-FE7F-47BA-904E-1B6FD1466123}" destId="{D9898D1A-E064-4261-B88A-4EB8AC0EA74E}" srcOrd="2" destOrd="0" presId="urn:microsoft.com/office/officeart/2018/2/layout/IconVerticalSolidList"/>
    <dgm:cxn modelId="{00D14914-C13B-4223-9651-F5BE3FB276F6}" type="presParOf" srcId="{D13F0E0E-FE7F-47BA-904E-1B6FD1466123}" destId="{9B72B821-D3EB-46EE-BCA0-DA5A1D91AF84}" srcOrd="3" destOrd="0" presId="urn:microsoft.com/office/officeart/2018/2/layout/IconVerticalSolidList"/>
    <dgm:cxn modelId="{920DD7CD-897E-4B37-BD43-A1B2E58CE2CB}" type="presParOf" srcId="{62B988CA-B890-45A0-A09D-F938A17DC46E}" destId="{025FFD97-9CE9-4F1F-BFB2-1B08A76669C0}" srcOrd="1" destOrd="0" presId="urn:microsoft.com/office/officeart/2018/2/layout/IconVerticalSolidList"/>
    <dgm:cxn modelId="{77849E9C-8FA9-46BD-AF4D-35721A917D7D}" type="presParOf" srcId="{62B988CA-B890-45A0-A09D-F938A17DC46E}" destId="{E0BD8FEF-3692-47A7-9253-82960931F6B7}" srcOrd="2" destOrd="0" presId="urn:microsoft.com/office/officeart/2018/2/layout/IconVerticalSolidList"/>
    <dgm:cxn modelId="{E81A4F51-8CB5-43FA-916F-E102953BCAC4}" type="presParOf" srcId="{E0BD8FEF-3692-47A7-9253-82960931F6B7}" destId="{5EDC32A8-8A30-43AA-B28C-4DE1051927E9}" srcOrd="0" destOrd="0" presId="urn:microsoft.com/office/officeart/2018/2/layout/IconVerticalSolidList"/>
    <dgm:cxn modelId="{AD227CB4-5B9B-4BE2-BA14-9989AF96D370}" type="presParOf" srcId="{E0BD8FEF-3692-47A7-9253-82960931F6B7}" destId="{6AC72B6A-45B7-4ABB-9EFD-F5AC17DE9608}" srcOrd="1" destOrd="0" presId="urn:microsoft.com/office/officeart/2018/2/layout/IconVerticalSolidList"/>
    <dgm:cxn modelId="{4E154464-E1AA-488E-BD2F-70AF214AC0E4}" type="presParOf" srcId="{E0BD8FEF-3692-47A7-9253-82960931F6B7}" destId="{C3CD3599-88DE-4DEB-81BF-520379977D7B}" srcOrd="2" destOrd="0" presId="urn:microsoft.com/office/officeart/2018/2/layout/IconVerticalSolidList"/>
    <dgm:cxn modelId="{A4329523-DF54-4571-9B6A-0350FE851B90}" type="presParOf" srcId="{E0BD8FEF-3692-47A7-9253-82960931F6B7}" destId="{E7286CCF-EBB1-4A29-B240-4BC3DA177E8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4EA3051-5518-4A68-9136-046CAA7BA59D}"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C6F41633-0FF0-486A-B30E-1ED0E1D05A80}">
      <dgm:prSet custT="1"/>
      <dgm:spPr/>
      <dgm:t>
        <a:bodyPr/>
        <a:lstStyle/>
        <a:p>
          <a:pPr>
            <a:lnSpc>
              <a:spcPct val="100000"/>
            </a:lnSpc>
            <a:defRPr cap="all"/>
          </a:pPr>
          <a:r>
            <a:rPr lang="en-US" sz="1800" cap="none" dirty="0"/>
            <a:t>HEI Optimally Selecting Students</a:t>
          </a:r>
        </a:p>
      </dgm:t>
    </dgm:pt>
    <dgm:pt modelId="{8CFF2197-1A2B-4DB8-BB31-03AF3BE2A35D}" type="parTrans" cxnId="{6DD35841-89A1-4549-85C7-92BF0106B3BF}">
      <dgm:prSet/>
      <dgm:spPr/>
      <dgm:t>
        <a:bodyPr/>
        <a:lstStyle/>
        <a:p>
          <a:endParaRPr lang="en-US" sz="1800" dirty="0"/>
        </a:p>
      </dgm:t>
    </dgm:pt>
    <dgm:pt modelId="{5BC5CE78-D653-4B24-A128-6A4D23EB6487}" type="sibTrans" cxnId="{6DD35841-89A1-4549-85C7-92BF0106B3BF}">
      <dgm:prSet/>
      <dgm:spPr/>
      <dgm:t>
        <a:bodyPr/>
        <a:lstStyle/>
        <a:p>
          <a:endParaRPr lang="en-US" sz="1800" dirty="0"/>
        </a:p>
      </dgm:t>
    </dgm:pt>
    <dgm:pt modelId="{B71CA56F-3FE0-4E91-A288-148D1A219531}">
      <dgm:prSet custT="1"/>
      <dgm:spPr/>
      <dgm:t>
        <a:bodyPr/>
        <a:lstStyle/>
        <a:p>
          <a:pPr>
            <a:lnSpc>
              <a:spcPct val="100000"/>
            </a:lnSpc>
            <a:defRPr cap="all"/>
          </a:pPr>
          <a:r>
            <a:rPr lang="en-US" sz="1800" cap="none" dirty="0"/>
            <a:t>Better prediction of incoming students improves HEI budgeting</a:t>
          </a:r>
        </a:p>
      </dgm:t>
    </dgm:pt>
    <dgm:pt modelId="{F2CF152A-3C10-4163-A2A0-FCFEDA46A576}" type="parTrans" cxnId="{93986B1C-4F60-4F52-8B62-DB7BDCD7F3BA}">
      <dgm:prSet/>
      <dgm:spPr/>
      <dgm:t>
        <a:bodyPr/>
        <a:lstStyle/>
        <a:p>
          <a:endParaRPr lang="en-US" sz="1800" dirty="0"/>
        </a:p>
      </dgm:t>
    </dgm:pt>
    <dgm:pt modelId="{3551302F-D8DD-4233-8F96-BB798392283B}" type="sibTrans" cxnId="{93986B1C-4F60-4F52-8B62-DB7BDCD7F3BA}">
      <dgm:prSet/>
      <dgm:spPr/>
      <dgm:t>
        <a:bodyPr/>
        <a:lstStyle/>
        <a:p>
          <a:endParaRPr lang="en-US" sz="1800" dirty="0"/>
        </a:p>
      </dgm:t>
    </dgm:pt>
    <dgm:pt modelId="{40445AAF-79D1-46B9-8D2F-1FE4E740F550}">
      <dgm:prSet custT="1"/>
      <dgm:spPr/>
      <dgm:t>
        <a:bodyPr/>
        <a:lstStyle/>
        <a:p>
          <a:pPr>
            <a:lnSpc>
              <a:spcPct val="100000"/>
            </a:lnSpc>
            <a:defRPr cap="all"/>
          </a:pPr>
          <a:r>
            <a:rPr lang="en-US" sz="1800" cap="none" dirty="0"/>
            <a:t>Improve Application Decision Turnover Time</a:t>
          </a:r>
        </a:p>
      </dgm:t>
    </dgm:pt>
    <dgm:pt modelId="{F4ED57A5-1437-4DDA-B79A-D8002E297C07}" type="parTrans" cxnId="{A804C30D-F5A2-425F-A93C-8ECFDAC90404}">
      <dgm:prSet/>
      <dgm:spPr/>
      <dgm:t>
        <a:bodyPr/>
        <a:lstStyle/>
        <a:p>
          <a:endParaRPr lang="en-US" sz="1800" dirty="0"/>
        </a:p>
      </dgm:t>
    </dgm:pt>
    <dgm:pt modelId="{54582B31-660E-455B-967C-39B58B2EE975}" type="sibTrans" cxnId="{A804C30D-F5A2-425F-A93C-8ECFDAC90404}">
      <dgm:prSet/>
      <dgm:spPr/>
      <dgm:t>
        <a:bodyPr/>
        <a:lstStyle/>
        <a:p>
          <a:endParaRPr lang="en-US" sz="1800" dirty="0"/>
        </a:p>
      </dgm:t>
    </dgm:pt>
    <dgm:pt modelId="{18E90AE3-4EFE-423C-815C-68AB5448380C}">
      <dgm:prSet custT="1"/>
      <dgm:spPr/>
      <dgm:t>
        <a:bodyPr/>
        <a:lstStyle/>
        <a:p>
          <a:pPr>
            <a:lnSpc>
              <a:spcPct val="100000"/>
            </a:lnSpc>
            <a:defRPr cap="all"/>
          </a:pPr>
          <a:r>
            <a:rPr lang="en-US" sz="1800" cap="none" dirty="0"/>
            <a:t>Students Selecting HEIs</a:t>
          </a:r>
        </a:p>
      </dgm:t>
    </dgm:pt>
    <dgm:pt modelId="{5EED4C3B-3262-4298-8922-070C75285238}" type="sibTrans" cxnId="{323BDA44-20D3-459D-ADA7-2B127C61C413}">
      <dgm:prSet/>
      <dgm:spPr/>
      <dgm:t>
        <a:bodyPr/>
        <a:lstStyle/>
        <a:p>
          <a:endParaRPr lang="en-US" sz="1800" dirty="0"/>
        </a:p>
      </dgm:t>
    </dgm:pt>
    <dgm:pt modelId="{41D92FFC-2A03-43B5-AD1E-1CCAB508BEDB}" type="parTrans" cxnId="{323BDA44-20D3-459D-ADA7-2B127C61C413}">
      <dgm:prSet/>
      <dgm:spPr/>
      <dgm:t>
        <a:bodyPr/>
        <a:lstStyle/>
        <a:p>
          <a:endParaRPr lang="en-US" sz="1800" dirty="0"/>
        </a:p>
      </dgm:t>
    </dgm:pt>
    <dgm:pt modelId="{C2FDEC8C-E2B9-4774-8D9D-AED7D6C0D55B}" type="pres">
      <dgm:prSet presAssocID="{F4EA3051-5518-4A68-9136-046CAA7BA59D}" presName="root" presStyleCnt="0">
        <dgm:presLayoutVars>
          <dgm:dir/>
          <dgm:resizeHandles val="exact"/>
        </dgm:presLayoutVars>
      </dgm:prSet>
      <dgm:spPr/>
    </dgm:pt>
    <dgm:pt modelId="{D9AA7755-65D4-4A4F-B074-F7F866931976}" type="pres">
      <dgm:prSet presAssocID="{18E90AE3-4EFE-423C-815C-68AB5448380C}" presName="compNode" presStyleCnt="0"/>
      <dgm:spPr/>
    </dgm:pt>
    <dgm:pt modelId="{2FD584AC-334C-4D98-9E88-D4EE344FF90D}" type="pres">
      <dgm:prSet presAssocID="{18E90AE3-4EFE-423C-815C-68AB5448380C}" presName="iconBgRect" presStyleLbl="bgShp" presStyleIdx="0" presStyleCnt="4"/>
      <dgm:spPr>
        <a:xfrm>
          <a:off x="600792" y="596391"/>
          <a:ext cx="1449891" cy="1449891"/>
        </a:xfrm>
        <a:prstGeom prst="rect">
          <a:avLst/>
        </a:prstGeom>
        <a:noFill/>
        <a:ln>
          <a:solidFill>
            <a:schemeClr val="accent1"/>
          </a:solidFill>
          <a:prstDash val="sysDash"/>
        </a:ln>
      </dgm:spPr>
    </dgm:pt>
    <dgm:pt modelId="{2E004ED0-9912-4313-AFA2-7904C1513343}" type="pres">
      <dgm:prSet presAssocID="{18E90AE3-4EFE-423C-815C-68AB5448380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Filter"/>
        </a:ext>
      </dgm:extLst>
    </dgm:pt>
    <dgm:pt modelId="{C7850D4C-BD15-4810-8DA4-9F6899FBDB2F}" type="pres">
      <dgm:prSet presAssocID="{18E90AE3-4EFE-423C-815C-68AB5448380C}" presName="spaceRect" presStyleCnt="0"/>
      <dgm:spPr/>
    </dgm:pt>
    <dgm:pt modelId="{97947764-D5E2-4B83-8EAA-EA54408B4F84}" type="pres">
      <dgm:prSet presAssocID="{18E90AE3-4EFE-423C-815C-68AB5448380C}" presName="textRect" presStyleLbl="revTx" presStyleIdx="0" presStyleCnt="4">
        <dgm:presLayoutVars>
          <dgm:chMax val="1"/>
          <dgm:chPref val="1"/>
        </dgm:presLayoutVars>
      </dgm:prSet>
      <dgm:spPr/>
    </dgm:pt>
    <dgm:pt modelId="{2818E4B9-6416-4482-9782-ECF7FF702856}" type="pres">
      <dgm:prSet presAssocID="{5EED4C3B-3262-4298-8922-070C75285238}" presName="sibTrans" presStyleCnt="0"/>
      <dgm:spPr/>
    </dgm:pt>
    <dgm:pt modelId="{5D2065B8-BF24-455A-8EE1-5E67BE48B81B}" type="pres">
      <dgm:prSet presAssocID="{C6F41633-0FF0-486A-B30E-1ED0E1D05A80}" presName="compNode" presStyleCnt="0"/>
      <dgm:spPr/>
    </dgm:pt>
    <dgm:pt modelId="{D24D21FC-62C1-4CB3-8209-8661C3C79008}" type="pres">
      <dgm:prSet presAssocID="{C6F41633-0FF0-486A-B30E-1ED0E1D05A80}" presName="iconBgRect" presStyleLbl="bgShp" presStyleIdx="1" presStyleCnt="4"/>
      <dgm:spPr>
        <a:xfrm>
          <a:off x="3393616" y="596391"/>
          <a:ext cx="1449891" cy="1449891"/>
        </a:xfrm>
        <a:prstGeom prst="rect">
          <a:avLst/>
        </a:prstGeom>
        <a:noFill/>
        <a:ln>
          <a:solidFill>
            <a:schemeClr val="accent1"/>
          </a:solidFill>
          <a:prstDash val="sysDash"/>
        </a:ln>
      </dgm:spPr>
    </dgm:pt>
    <dgm:pt modelId="{E1CCDF7A-EBE7-495D-AEE1-FE9FEEA33C81}" type="pres">
      <dgm:prSet presAssocID="{C6F41633-0FF0-486A-B30E-1ED0E1D05A80}" presName="iconRect" presStyleLbl="node1" presStyleIdx="1" presStyleCnt="4" custAng="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Target Audience"/>
        </a:ext>
      </dgm:extLst>
    </dgm:pt>
    <dgm:pt modelId="{AFF203E1-34B6-48E2-B5D4-C37BA4CDBE3D}" type="pres">
      <dgm:prSet presAssocID="{C6F41633-0FF0-486A-B30E-1ED0E1D05A80}" presName="spaceRect" presStyleCnt="0"/>
      <dgm:spPr/>
    </dgm:pt>
    <dgm:pt modelId="{1B26A24F-F4FA-4000-B231-980697CE6BC5}" type="pres">
      <dgm:prSet presAssocID="{C6F41633-0FF0-486A-B30E-1ED0E1D05A80}" presName="textRect" presStyleLbl="revTx" presStyleIdx="1" presStyleCnt="4">
        <dgm:presLayoutVars>
          <dgm:chMax val="1"/>
          <dgm:chPref val="1"/>
        </dgm:presLayoutVars>
      </dgm:prSet>
      <dgm:spPr/>
    </dgm:pt>
    <dgm:pt modelId="{51C87337-A8F2-49D7-9000-D0F5AEC2A3E0}" type="pres">
      <dgm:prSet presAssocID="{5BC5CE78-D653-4B24-A128-6A4D23EB6487}" presName="sibTrans" presStyleCnt="0"/>
      <dgm:spPr/>
    </dgm:pt>
    <dgm:pt modelId="{8CE0322A-4FD6-41C9-8DFD-125E5558BCB9}" type="pres">
      <dgm:prSet presAssocID="{B71CA56F-3FE0-4E91-A288-148D1A219531}" presName="compNode" presStyleCnt="0"/>
      <dgm:spPr/>
    </dgm:pt>
    <dgm:pt modelId="{150E4B2C-C413-4BF2-BE44-61CABB4D422E}" type="pres">
      <dgm:prSet presAssocID="{B71CA56F-3FE0-4E91-A288-148D1A219531}" presName="iconBgRect" presStyleLbl="bgShp" presStyleIdx="2" presStyleCnt="4"/>
      <dgm:spPr>
        <a:xfrm>
          <a:off x="6186441" y="596391"/>
          <a:ext cx="1449891" cy="1449891"/>
        </a:xfrm>
        <a:prstGeom prst="rect">
          <a:avLst/>
        </a:prstGeom>
        <a:noFill/>
        <a:ln>
          <a:solidFill>
            <a:schemeClr val="accent1"/>
          </a:solidFill>
          <a:prstDash val="sysDash"/>
        </a:ln>
      </dgm:spPr>
    </dgm:pt>
    <dgm:pt modelId="{338E22CF-4E7D-49DB-8D62-BFBE95644B7C}" type="pres">
      <dgm:prSet presAssocID="{B71CA56F-3FE0-4E91-A288-148D1A219531}"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Dollar"/>
        </a:ext>
      </dgm:extLst>
    </dgm:pt>
    <dgm:pt modelId="{A4134F78-74E5-417C-9450-B5A5408E0982}" type="pres">
      <dgm:prSet presAssocID="{B71CA56F-3FE0-4E91-A288-148D1A219531}" presName="spaceRect" presStyleCnt="0"/>
      <dgm:spPr/>
    </dgm:pt>
    <dgm:pt modelId="{4E04CA18-7F92-4C8F-B31C-B8DC9BFFC00B}" type="pres">
      <dgm:prSet presAssocID="{B71CA56F-3FE0-4E91-A288-148D1A219531}" presName="textRect" presStyleLbl="revTx" presStyleIdx="2" presStyleCnt="4">
        <dgm:presLayoutVars>
          <dgm:chMax val="1"/>
          <dgm:chPref val="1"/>
        </dgm:presLayoutVars>
      </dgm:prSet>
      <dgm:spPr/>
    </dgm:pt>
    <dgm:pt modelId="{6A22E40D-3490-43F6-BFBB-88887609320F}" type="pres">
      <dgm:prSet presAssocID="{3551302F-D8DD-4233-8F96-BB798392283B}" presName="sibTrans" presStyleCnt="0"/>
      <dgm:spPr/>
    </dgm:pt>
    <dgm:pt modelId="{862E03AE-4DC1-45B4-ACA6-12DC9646DF09}" type="pres">
      <dgm:prSet presAssocID="{40445AAF-79D1-46B9-8D2F-1FE4E740F550}" presName="compNode" presStyleCnt="0"/>
      <dgm:spPr/>
    </dgm:pt>
    <dgm:pt modelId="{FB9B0F2E-A209-4355-A025-0CC7EDD3BBA7}" type="pres">
      <dgm:prSet presAssocID="{40445AAF-79D1-46B9-8D2F-1FE4E740F550}" presName="iconBgRect" presStyleLbl="bgShp" presStyleIdx="3" presStyleCnt="4"/>
      <dgm:spPr>
        <a:xfrm>
          <a:off x="8979265" y="596391"/>
          <a:ext cx="1449891" cy="1449891"/>
        </a:xfrm>
        <a:prstGeom prst="rect">
          <a:avLst/>
        </a:prstGeom>
        <a:noFill/>
        <a:ln>
          <a:solidFill>
            <a:schemeClr val="accent1"/>
          </a:solidFill>
          <a:prstDash val="sysDash"/>
        </a:ln>
      </dgm:spPr>
    </dgm:pt>
    <dgm:pt modelId="{65ED3257-C9EC-49C5-B86D-6D93DABEBEEB}" type="pres">
      <dgm:prSet presAssocID="{40445AAF-79D1-46B9-8D2F-1FE4E740F550}"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Head with gears"/>
        </a:ext>
      </dgm:extLst>
    </dgm:pt>
    <dgm:pt modelId="{70DBFBC5-BFFA-4A86-92C2-38A37C3BA021}" type="pres">
      <dgm:prSet presAssocID="{40445AAF-79D1-46B9-8D2F-1FE4E740F550}" presName="spaceRect" presStyleCnt="0"/>
      <dgm:spPr/>
    </dgm:pt>
    <dgm:pt modelId="{164D16BE-1508-46AB-8E58-77F8E5A2FFCC}" type="pres">
      <dgm:prSet presAssocID="{40445AAF-79D1-46B9-8D2F-1FE4E740F550}" presName="textRect" presStyleLbl="revTx" presStyleIdx="3" presStyleCnt="4">
        <dgm:presLayoutVars>
          <dgm:chMax val="1"/>
          <dgm:chPref val="1"/>
        </dgm:presLayoutVars>
      </dgm:prSet>
      <dgm:spPr/>
    </dgm:pt>
  </dgm:ptLst>
  <dgm:cxnLst>
    <dgm:cxn modelId="{A804C30D-F5A2-425F-A93C-8ECFDAC90404}" srcId="{F4EA3051-5518-4A68-9136-046CAA7BA59D}" destId="{40445AAF-79D1-46B9-8D2F-1FE4E740F550}" srcOrd="3" destOrd="0" parTransId="{F4ED57A5-1437-4DDA-B79A-D8002E297C07}" sibTransId="{54582B31-660E-455B-967C-39B58B2EE975}"/>
    <dgm:cxn modelId="{ED5CD013-ABA2-4128-B969-D31919360899}" type="presOf" srcId="{C6F41633-0FF0-486A-B30E-1ED0E1D05A80}" destId="{1B26A24F-F4FA-4000-B231-980697CE6BC5}" srcOrd="0" destOrd="0" presId="urn:microsoft.com/office/officeart/2018/5/layout/IconCircleLabelList"/>
    <dgm:cxn modelId="{93986B1C-4F60-4F52-8B62-DB7BDCD7F3BA}" srcId="{F4EA3051-5518-4A68-9136-046CAA7BA59D}" destId="{B71CA56F-3FE0-4E91-A288-148D1A219531}" srcOrd="2" destOrd="0" parTransId="{F2CF152A-3C10-4163-A2A0-FCFEDA46A576}" sibTransId="{3551302F-D8DD-4233-8F96-BB798392283B}"/>
    <dgm:cxn modelId="{BE61335E-86AF-4FDD-B430-CAE022F5CB6D}" type="presOf" srcId="{B71CA56F-3FE0-4E91-A288-148D1A219531}" destId="{4E04CA18-7F92-4C8F-B31C-B8DC9BFFC00B}" srcOrd="0" destOrd="0" presId="urn:microsoft.com/office/officeart/2018/5/layout/IconCircleLabelList"/>
    <dgm:cxn modelId="{6DD35841-89A1-4549-85C7-92BF0106B3BF}" srcId="{F4EA3051-5518-4A68-9136-046CAA7BA59D}" destId="{C6F41633-0FF0-486A-B30E-1ED0E1D05A80}" srcOrd="1" destOrd="0" parTransId="{8CFF2197-1A2B-4DB8-BB31-03AF3BE2A35D}" sibTransId="{5BC5CE78-D653-4B24-A128-6A4D23EB6487}"/>
    <dgm:cxn modelId="{323BDA44-20D3-459D-ADA7-2B127C61C413}" srcId="{F4EA3051-5518-4A68-9136-046CAA7BA59D}" destId="{18E90AE3-4EFE-423C-815C-68AB5448380C}" srcOrd="0" destOrd="0" parTransId="{41D92FFC-2A03-43B5-AD1E-1CCAB508BEDB}" sibTransId="{5EED4C3B-3262-4298-8922-070C75285238}"/>
    <dgm:cxn modelId="{678EE49E-C1B3-48E5-9BF4-3D66C242F898}" type="presOf" srcId="{F4EA3051-5518-4A68-9136-046CAA7BA59D}" destId="{C2FDEC8C-E2B9-4774-8D9D-AED7D6C0D55B}" srcOrd="0" destOrd="0" presId="urn:microsoft.com/office/officeart/2018/5/layout/IconCircleLabelList"/>
    <dgm:cxn modelId="{CE2E9DA1-00CD-45F6-BE4B-725DFF9F7499}" type="presOf" srcId="{18E90AE3-4EFE-423C-815C-68AB5448380C}" destId="{97947764-D5E2-4B83-8EAA-EA54408B4F84}" srcOrd="0" destOrd="0" presId="urn:microsoft.com/office/officeart/2018/5/layout/IconCircleLabelList"/>
    <dgm:cxn modelId="{B9FA53C7-66C5-428F-840B-EF9F8F2411C0}" type="presOf" srcId="{40445AAF-79D1-46B9-8D2F-1FE4E740F550}" destId="{164D16BE-1508-46AB-8E58-77F8E5A2FFCC}" srcOrd="0" destOrd="0" presId="urn:microsoft.com/office/officeart/2018/5/layout/IconCircleLabelList"/>
    <dgm:cxn modelId="{7CD23EFF-0709-434F-B936-428F2BEE653B}" type="presParOf" srcId="{C2FDEC8C-E2B9-4774-8D9D-AED7D6C0D55B}" destId="{D9AA7755-65D4-4A4F-B074-F7F866931976}" srcOrd="0" destOrd="0" presId="urn:microsoft.com/office/officeart/2018/5/layout/IconCircleLabelList"/>
    <dgm:cxn modelId="{60D2E67F-9267-439F-A5BA-E56190FB6334}" type="presParOf" srcId="{D9AA7755-65D4-4A4F-B074-F7F866931976}" destId="{2FD584AC-334C-4D98-9E88-D4EE344FF90D}" srcOrd="0" destOrd="0" presId="urn:microsoft.com/office/officeart/2018/5/layout/IconCircleLabelList"/>
    <dgm:cxn modelId="{451F9147-B09A-4BE8-8151-A6F91E29F7C0}" type="presParOf" srcId="{D9AA7755-65D4-4A4F-B074-F7F866931976}" destId="{2E004ED0-9912-4313-AFA2-7904C1513343}" srcOrd="1" destOrd="0" presId="urn:microsoft.com/office/officeart/2018/5/layout/IconCircleLabelList"/>
    <dgm:cxn modelId="{A6E089D1-8ED8-428A-A821-6BA8CD06E65A}" type="presParOf" srcId="{D9AA7755-65D4-4A4F-B074-F7F866931976}" destId="{C7850D4C-BD15-4810-8DA4-9F6899FBDB2F}" srcOrd="2" destOrd="0" presId="urn:microsoft.com/office/officeart/2018/5/layout/IconCircleLabelList"/>
    <dgm:cxn modelId="{6DB1C8E9-7869-411A-9BBE-BC39645DD890}" type="presParOf" srcId="{D9AA7755-65D4-4A4F-B074-F7F866931976}" destId="{97947764-D5E2-4B83-8EAA-EA54408B4F84}" srcOrd="3" destOrd="0" presId="urn:microsoft.com/office/officeart/2018/5/layout/IconCircleLabelList"/>
    <dgm:cxn modelId="{BA92E5F3-BC3E-4F1E-8A0B-F71FED949A0A}" type="presParOf" srcId="{C2FDEC8C-E2B9-4774-8D9D-AED7D6C0D55B}" destId="{2818E4B9-6416-4482-9782-ECF7FF702856}" srcOrd="1" destOrd="0" presId="urn:microsoft.com/office/officeart/2018/5/layout/IconCircleLabelList"/>
    <dgm:cxn modelId="{7C4CE7F9-F37F-41C2-B5FB-26ABDF07D9CD}" type="presParOf" srcId="{C2FDEC8C-E2B9-4774-8D9D-AED7D6C0D55B}" destId="{5D2065B8-BF24-455A-8EE1-5E67BE48B81B}" srcOrd="2" destOrd="0" presId="urn:microsoft.com/office/officeart/2018/5/layout/IconCircleLabelList"/>
    <dgm:cxn modelId="{5638C5C0-C530-4683-BA57-09C124772E81}" type="presParOf" srcId="{5D2065B8-BF24-455A-8EE1-5E67BE48B81B}" destId="{D24D21FC-62C1-4CB3-8209-8661C3C79008}" srcOrd="0" destOrd="0" presId="urn:microsoft.com/office/officeart/2018/5/layout/IconCircleLabelList"/>
    <dgm:cxn modelId="{29B2383A-8E22-49B9-8F4B-DC3F5E322779}" type="presParOf" srcId="{5D2065B8-BF24-455A-8EE1-5E67BE48B81B}" destId="{E1CCDF7A-EBE7-495D-AEE1-FE9FEEA33C81}" srcOrd="1" destOrd="0" presId="urn:microsoft.com/office/officeart/2018/5/layout/IconCircleLabelList"/>
    <dgm:cxn modelId="{357368A4-A9AA-49A9-84E0-E6ECB9D7EAFE}" type="presParOf" srcId="{5D2065B8-BF24-455A-8EE1-5E67BE48B81B}" destId="{AFF203E1-34B6-48E2-B5D4-C37BA4CDBE3D}" srcOrd="2" destOrd="0" presId="urn:microsoft.com/office/officeart/2018/5/layout/IconCircleLabelList"/>
    <dgm:cxn modelId="{9BB0F14D-D627-4DE7-B816-7D6B5B2EEDAE}" type="presParOf" srcId="{5D2065B8-BF24-455A-8EE1-5E67BE48B81B}" destId="{1B26A24F-F4FA-4000-B231-980697CE6BC5}" srcOrd="3" destOrd="0" presId="urn:microsoft.com/office/officeart/2018/5/layout/IconCircleLabelList"/>
    <dgm:cxn modelId="{6744261E-AA61-4D9D-B771-E6DC6E6C8D40}" type="presParOf" srcId="{C2FDEC8C-E2B9-4774-8D9D-AED7D6C0D55B}" destId="{51C87337-A8F2-49D7-9000-D0F5AEC2A3E0}" srcOrd="3" destOrd="0" presId="urn:microsoft.com/office/officeart/2018/5/layout/IconCircleLabelList"/>
    <dgm:cxn modelId="{EA2D6397-B7FF-4B70-8683-710CC3C3405F}" type="presParOf" srcId="{C2FDEC8C-E2B9-4774-8D9D-AED7D6C0D55B}" destId="{8CE0322A-4FD6-41C9-8DFD-125E5558BCB9}" srcOrd="4" destOrd="0" presId="urn:microsoft.com/office/officeart/2018/5/layout/IconCircleLabelList"/>
    <dgm:cxn modelId="{028CA58C-54AA-47D5-A102-B54C8D9F2716}" type="presParOf" srcId="{8CE0322A-4FD6-41C9-8DFD-125E5558BCB9}" destId="{150E4B2C-C413-4BF2-BE44-61CABB4D422E}" srcOrd="0" destOrd="0" presId="urn:microsoft.com/office/officeart/2018/5/layout/IconCircleLabelList"/>
    <dgm:cxn modelId="{C48911B5-2490-4E1D-8D32-BCFA2DF907D3}" type="presParOf" srcId="{8CE0322A-4FD6-41C9-8DFD-125E5558BCB9}" destId="{338E22CF-4E7D-49DB-8D62-BFBE95644B7C}" srcOrd="1" destOrd="0" presId="urn:microsoft.com/office/officeart/2018/5/layout/IconCircleLabelList"/>
    <dgm:cxn modelId="{5E143FE4-1498-4E65-950F-62E4D30342E2}" type="presParOf" srcId="{8CE0322A-4FD6-41C9-8DFD-125E5558BCB9}" destId="{A4134F78-74E5-417C-9450-B5A5408E0982}" srcOrd="2" destOrd="0" presId="urn:microsoft.com/office/officeart/2018/5/layout/IconCircleLabelList"/>
    <dgm:cxn modelId="{7DCFA88D-C66F-45AD-8CDE-15C229B02241}" type="presParOf" srcId="{8CE0322A-4FD6-41C9-8DFD-125E5558BCB9}" destId="{4E04CA18-7F92-4C8F-B31C-B8DC9BFFC00B}" srcOrd="3" destOrd="0" presId="urn:microsoft.com/office/officeart/2018/5/layout/IconCircleLabelList"/>
    <dgm:cxn modelId="{C4F74685-093A-4A06-9ADB-D7D78B88DA67}" type="presParOf" srcId="{C2FDEC8C-E2B9-4774-8D9D-AED7D6C0D55B}" destId="{6A22E40D-3490-43F6-BFBB-88887609320F}" srcOrd="5" destOrd="0" presId="urn:microsoft.com/office/officeart/2018/5/layout/IconCircleLabelList"/>
    <dgm:cxn modelId="{5B66B95A-F99E-45B6-B77F-48698200D815}" type="presParOf" srcId="{C2FDEC8C-E2B9-4774-8D9D-AED7D6C0D55B}" destId="{862E03AE-4DC1-45B4-ACA6-12DC9646DF09}" srcOrd="6" destOrd="0" presId="urn:microsoft.com/office/officeart/2018/5/layout/IconCircleLabelList"/>
    <dgm:cxn modelId="{7E1EF18D-9EF4-43D8-BE88-58398D12AD95}" type="presParOf" srcId="{862E03AE-4DC1-45B4-ACA6-12DC9646DF09}" destId="{FB9B0F2E-A209-4355-A025-0CC7EDD3BBA7}" srcOrd="0" destOrd="0" presId="urn:microsoft.com/office/officeart/2018/5/layout/IconCircleLabelList"/>
    <dgm:cxn modelId="{3079E0CC-21CB-471E-8637-934EB0EA92F2}" type="presParOf" srcId="{862E03AE-4DC1-45B4-ACA6-12DC9646DF09}" destId="{65ED3257-C9EC-49C5-B86D-6D93DABEBEEB}" srcOrd="1" destOrd="0" presId="urn:microsoft.com/office/officeart/2018/5/layout/IconCircleLabelList"/>
    <dgm:cxn modelId="{E0DC3B7A-0DB0-47E6-9366-4522F2DF934D}" type="presParOf" srcId="{862E03AE-4DC1-45B4-ACA6-12DC9646DF09}" destId="{70DBFBC5-BFFA-4A86-92C2-38A37C3BA021}" srcOrd="2" destOrd="0" presId="urn:microsoft.com/office/officeart/2018/5/layout/IconCircleLabelList"/>
    <dgm:cxn modelId="{F164719F-7101-45CD-A550-3F7D6FC08BBC}" type="presParOf" srcId="{862E03AE-4DC1-45B4-ACA6-12DC9646DF09}" destId="{164D16BE-1508-46AB-8E58-77F8E5A2FFCC}"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4EA3051-5518-4A68-9136-046CAA7BA59D}"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C6F41633-0FF0-486A-B30E-1ED0E1D05A80}">
      <dgm:prSet custT="1"/>
      <dgm:spPr/>
      <dgm:t>
        <a:bodyPr/>
        <a:lstStyle/>
        <a:p>
          <a:pPr>
            <a:lnSpc>
              <a:spcPct val="100000"/>
            </a:lnSpc>
            <a:defRPr cap="all"/>
          </a:pPr>
          <a:r>
            <a:rPr lang="en-US" sz="1800" cap="none" dirty="0"/>
            <a:t>Using Indicators to Predict which Students Dropout</a:t>
          </a:r>
        </a:p>
      </dgm:t>
    </dgm:pt>
    <dgm:pt modelId="{8CFF2197-1A2B-4DB8-BB31-03AF3BE2A35D}" type="parTrans" cxnId="{6DD35841-89A1-4549-85C7-92BF0106B3BF}">
      <dgm:prSet/>
      <dgm:spPr/>
      <dgm:t>
        <a:bodyPr/>
        <a:lstStyle/>
        <a:p>
          <a:endParaRPr lang="en-US" sz="1800" dirty="0"/>
        </a:p>
      </dgm:t>
    </dgm:pt>
    <dgm:pt modelId="{5BC5CE78-D653-4B24-A128-6A4D23EB6487}" type="sibTrans" cxnId="{6DD35841-89A1-4549-85C7-92BF0106B3BF}">
      <dgm:prSet/>
      <dgm:spPr/>
      <dgm:t>
        <a:bodyPr/>
        <a:lstStyle/>
        <a:p>
          <a:endParaRPr lang="en-US" sz="1800" dirty="0"/>
        </a:p>
      </dgm:t>
    </dgm:pt>
    <dgm:pt modelId="{B71CA56F-3FE0-4E91-A288-148D1A219531}">
      <dgm:prSet custT="1"/>
      <dgm:spPr/>
      <dgm:t>
        <a:bodyPr/>
        <a:lstStyle/>
        <a:p>
          <a:pPr>
            <a:lnSpc>
              <a:spcPct val="100000"/>
            </a:lnSpc>
            <a:defRPr cap="all"/>
          </a:pPr>
          <a:r>
            <a:rPr lang="en-US" sz="1800" cap="none" dirty="0"/>
            <a:t>Predict Students’ Course Level Grades for Mid- or Pre-Course Intervention </a:t>
          </a:r>
        </a:p>
      </dgm:t>
    </dgm:pt>
    <dgm:pt modelId="{F2CF152A-3C10-4163-A2A0-FCFEDA46A576}" type="parTrans" cxnId="{93986B1C-4F60-4F52-8B62-DB7BDCD7F3BA}">
      <dgm:prSet/>
      <dgm:spPr/>
      <dgm:t>
        <a:bodyPr/>
        <a:lstStyle/>
        <a:p>
          <a:endParaRPr lang="en-US" sz="1800" dirty="0"/>
        </a:p>
      </dgm:t>
    </dgm:pt>
    <dgm:pt modelId="{3551302F-D8DD-4233-8F96-BB798392283B}" type="sibTrans" cxnId="{93986B1C-4F60-4F52-8B62-DB7BDCD7F3BA}">
      <dgm:prSet/>
      <dgm:spPr/>
      <dgm:t>
        <a:bodyPr/>
        <a:lstStyle/>
        <a:p>
          <a:endParaRPr lang="en-US" sz="1800" dirty="0"/>
        </a:p>
      </dgm:t>
    </dgm:pt>
    <dgm:pt modelId="{40445AAF-79D1-46B9-8D2F-1FE4E740F550}">
      <dgm:prSet custT="1"/>
      <dgm:spPr/>
      <dgm:t>
        <a:bodyPr/>
        <a:lstStyle/>
        <a:p>
          <a:pPr>
            <a:lnSpc>
              <a:spcPct val="100000"/>
            </a:lnSpc>
            <a:defRPr cap="all"/>
          </a:pPr>
          <a:r>
            <a:rPr lang="en-US" sz="1800" cap="none" dirty="0"/>
            <a:t>Identify Incoming At-Risk Students for Early Intervention</a:t>
          </a:r>
        </a:p>
      </dgm:t>
    </dgm:pt>
    <dgm:pt modelId="{F4ED57A5-1437-4DDA-B79A-D8002E297C07}" type="parTrans" cxnId="{A804C30D-F5A2-425F-A93C-8ECFDAC90404}">
      <dgm:prSet/>
      <dgm:spPr/>
      <dgm:t>
        <a:bodyPr/>
        <a:lstStyle/>
        <a:p>
          <a:endParaRPr lang="en-US" sz="1800" dirty="0"/>
        </a:p>
      </dgm:t>
    </dgm:pt>
    <dgm:pt modelId="{54582B31-660E-455B-967C-39B58B2EE975}" type="sibTrans" cxnId="{A804C30D-F5A2-425F-A93C-8ECFDAC90404}">
      <dgm:prSet/>
      <dgm:spPr/>
      <dgm:t>
        <a:bodyPr/>
        <a:lstStyle/>
        <a:p>
          <a:endParaRPr lang="en-US" sz="1800" dirty="0"/>
        </a:p>
      </dgm:t>
    </dgm:pt>
    <dgm:pt modelId="{18E90AE3-4EFE-423C-815C-68AB5448380C}">
      <dgm:prSet custT="1"/>
      <dgm:spPr/>
      <dgm:t>
        <a:bodyPr/>
        <a:lstStyle/>
        <a:p>
          <a:pPr>
            <a:lnSpc>
              <a:spcPct val="100000"/>
            </a:lnSpc>
            <a:defRPr cap="all"/>
          </a:pPr>
          <a:r>
            <a:rPr lang="en-US" sz="1800" cap="none" dirty="0"/>
            <a:t>Student Counseling</a:t>
          </a:r>
        </a:p>
      </dgm:t>
    </dgm:pt>
    <dgm:pt modelId="{5EED4C3B-3262-4298-8922-070C75285238}" type="sibTrans" cxnId="{323BDA44-20D3-459D-ADA7-2B127C61C413}">
      <dgm:prSet/>
      <dgm:spPr/>
      <dgm:t>
        <a:bodyPr/>
        <a:lstStyle/>
        <a:p>
          <a:endParaRPr lang="en-US" sz="1800" dirty="0"/>
        </a:p>
      </dgm:t>
    </dgm:pt>
    <dgm:pt modelId="{41D92FFC-2A03-43B5-AD1E-1CCAB508BEDB}" type="parTrans" cxnId="{323BDA44-20D3-459D-ADA7-2B127C61C413}">
      <dgm:prSet/>
      <dgm:spPr/>
      <dgm:t>
        <a:bodyPr/>
        <a:lstStyle/>
        <a:p>
          <a:endParaRPr lang="en-US" sz="1800" dirty="0"/>
        </a:p>
      </dgm:t>
    </dgm:pt>
    <dgm:pt modelId="{C2FDEC8C-E2B9-4774-8D9D-AED7D6C0D55B}" type="pres">
      <dgm:prSet presAssocID="{F4EA3051-5518-4A68-9136-046CAA7BA59D}" presName="root" presStyleCnt="0">
        <dgm:presLayoutVars>
          <dgm:dir/>
          <dgm:resizeHandles val="exact"/>
        </dgm:presLayoutVars>
      </dgm:prSet>
      <dgm:spPr/>
    </dgm:pt>
    <dgm:pt modelId="{D9AA7755-65D4-4A4F-B074-F7F866931976}" type="pres">
      <dgm:prSet presAssocID="{18E90AE3-4EFE-423C-815C-68AB5448380C}" presName="compNode" presStyleCnt="0"/>
      <dgm:spPr/>
    </dgm:pt>
    <dgm:pt modelId="{2FD584AC-334C-4D98-9E88-D4EE344FF90D}" type="pres">
      <dgm:prSet presAssocID="{18E90AE3-4EFE-423C-815C-68AB5448380C}" presName="iconBgRect" presStyleLbl="bgShp" presStyleIdx="0" presStyleCnt="4"/>
      <dgm:spPr>
        <a:xfrm>
          <a:off x="600792" y="596391"/>
          <a:ext cx="1449891" cy="1449891"/>
        </a:xfrm>
        <a:prstGeom prst="rect">
          <a:avLst/>
        </a:prstGeom>
        <a:noFill/>
        <a:ln>
          <a:solidFill>
            <a:schemeClr val="accent1"/>
          </a:solidFill>
          <a:prstDash val="sysDash"/>
        </a:ln>
      </dgm:spPr>
    </dgm:pt>
    <dgm:pt modelId="{2E004ED0-9912-4313-AFA2-7904C1513343}" type="pres">
      <dgm:prSet presAssocID="{18E90AE3-4EFE-423C-815C-68AB5448380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Questions"/>
        </a:ext>
      </dgm:extLst>
    </dgm:pt>
    <dgm:pt modelId="{C7850D4C-BD15-4810-8DA4-9F6899FBDB2F}" type="pres">
      <dgm:prSet presAssocID="{18E90AE3-4EFE-423C-815C-68AB5448380C}" presName="spaceRect" presStyleCnt="0"/>
      <dgm:spPr/>
    </dgm:pt>
    <dgm:pt modelId="{97947764-D5E2-4B83-8EAA-EA54408B4F84}" type="pres">
      <dgm:prSet presAssocID="{18E90AE3-4EFE-423C-815C-68AB5448380C}" presName="textRect" presStyleLbl="revTx" presStyleIdx="0" presStyleCnt="4">
        <dgm:presLayoutVars>
          <dgm:chMax val="1"/>
          <dgm:chPref val="1"/>
        </dgm:presLayoutVars>
      </dgm:prSet>
      <dgm:spPr/>
    </dgm:pt>
    <dgm:pt modelId="{2818E4B9-6416-4482-9782-ECF7FF702856}" type="pres">
      <dgm:prSet presAssocID="{5EED4C3B-3262-4298-8922-070C75285238}" presName="sibTrans" presStyleCnt="0"/>
      <dgm:spPr/>
    </dgm:pt>
    <dgm:pt modelId="{5D2065B8-BF24-455A-8EE1-5E67BE48B81B}" type="pres">
      <dgm:prSet presAssocID="{C6F41633-0FF0-486A-B30E-1ED0E1D05A80}" presName="compNode" presStyleCnt="0"/>
      <dgm:spPr/>
    </dgm:pt>
    <dgm:pt modelId="{D24D21FC-62C1-4CB3-8209-8661C3C79008}" type="pres">
      <dgm:prSet presAssocID="{C6F41633-0FF0-486A-B30E-1ED0E1D05A80}" presName="iconBgRect" presStyleLbl="bgShp" presStyleIdx="1" presStyleCnt="4"/>
      <dgm:spPr>
        <a:xfrm>
          <a:off x="3393616" y="596391"/>
          <a:ext cx="1449891" cy="1449891"/>
        </a:xfrm>
        <a:prstGeom prst="rect">
          <a:avLst/>
        </a:prstGeom>
        <a:noFill/>
        <a:ln>
          <a:solidFill>
            <a:schemeClr val="accent1"/>
          </a:solidFill>
          <a:prstDash val="sysDash"/>
        </a:ln>
      </dgm:spPr>
    </dgm:pt>
    <dgm:pt modelId="{E1CCDF7A-EBE7-495D-AEE1-FE9FEEA33C81}" type="pres">
      <dgm:prSet presAssocID="{C6F41633-0FF0-486A-B30E-1ED0E1D05A80}" presName="iconRect" presStyleLbl="node1" presStyleIdx="1" presStyleCnt="4" custAng="0"/>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ecision chart"/>
        </a:ext>
      </dgm:extLst>
    </dgm:pt>
    <dgm:pt modelId="{AFF203E1-34B6-48E2-B5D4-C37BA4CDBE3D}" type="pres">
      <dgm:prSet presAssocID="{C6F41633-0FF0-486A-B30E-1ED0E1D05A80}" presName="spaceRect" presStyleCnt="0"/>
      <dgm:spPr/>
    </dgm:pt>
    <dgm:pt modelId="{1B26A24F-F4FA-4000-B231-980697CE6BC5}" type="pres">
      <dgm:prSet presAssocID="{C6F41633-0FF0-486A-B30E-1ED0E1D05A80}" presName="textRect" presStyleLbl="revTx" presStyleIdx="1" presStyleCnt="4">
        <dgm:presLayoutVars>
          <dgm:chMax val="1"/>
          <dgm:chPref val="1"/>
        </dgm:presLayoutVars>
      </dgm:prSet>
      <dgm:spPr/>
    </dgm:pt>
    <dgm:pt modelId="{51C87337-A8F2-49D7-9000-D0F5AEC2A3E0}" type="pres">
      <dgm:prSet presAssocID="{5BC5CE78-D653-4B24-A128-6A4D23EB6487}" presName="sibTrans" presStyleCnt="0"/>
      <dgm:spPr/>
    </dgm:pt>
    <dgm:pt modelId="{8CE0322A-4FD6-41C9-8DFD-125E5558BCB9}" type="pres">
      <dgm:prSet presAssocID="{B71CA56F-3FE0-4E91-A288-148D1A219531}" presName="compNode" presStyleCnt="0"/>
      <dgm:spPr/>
    </dgm:pt>
    <dgm:pt modelId="{150E4B2C-C413-4BF2-BE44-61CABB4D422E}" type="pres">
      <dgm:prSet presAssocID="{B71CA56F-3FE0-4E91-A288-148D1A219531}" presName="iconBgRect" presStyleLbl="bgShp" presStyleIdx="2" presStyleCnt="4"/>
      <dgm:spPr>
        <a:xfrm>
          <a:off x="6186441" y="596391"/>
          <a:ext cx="1449891" cy="1449891"/>
        </a:xfrm>
        <a:prstGeom prst="rect">
          <a:avLst/>
        </a:prstGeom>
        <a:noFill/>
        <a:ln>
          <a:solidFill>
            <a:schemeClr val="accent1"/>
          </a:solidFill>
          <a:prstDash val="sysDash"/>
        </a:ln>
      </dgm:spPr>
    </dgm:pt>
    <dgm:pt modelId="{338E22CF-4E7D-49DB-8D62-BFBE95644B7C}" type="pres">
      <dgm:prSet presAssocID="{B71CA56F-3FE0-4E91-A288-148D1A219531}"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lassroom"/>
        </a:ext>
      </dgm:extLst>
    </dgm:pt>
    <dgm:pt modelId="{A4134F78-74E5-417C-9450-B5A5408E0982}" type="pres">
      <dgm:prSet presAssocID="{B71CA56F-3FE0-4E91-A288-148D1A219531}" presName="spaceRect" presStyleCnt="0"/>
      <dgm:spPr/>
    </dgm:pt>
    <dgm:pt modelId="{4E04CA18-7F92-4C8F-B31C-B8DC9BFFC00B}" type="pres">
      <dgm:prSet presAssocID="{B71CA56F-3FE0-4E91-A288-148D1A219531}" presName="textRect" presStyleLbl="revTx" presStyleIdx="2" presStyleCnt="4">
        <dgm:presLayoutVars>
          <dgm:chMax val="1"/>
          <dgm:chPref val="1"/>
        </dgm:presLayoutVars>
      </dgm:prSet>
      <dgm:spPr/>
    </dgm:pt>
    <dgm:pt modelId="{6A22E40D-3490-43F6-BFBB-88887609320F}" type="pres">
      <dgm:prSet presAssocID="{3551302F-D8DD-4233-8F96-BB798392283B}" presName="sibTrans" presStyleCnt="0"/>
      <dgm:spPr/>
    </dgm:pt>
    <dgm:pt modelId="{862E03AE-4DC1-45B4-ACA6-12DC9646DF09}" type="pres">
      <dgm:prSet presAssocID="{40445AAF-79D1-46B9-8D2F-1FE4E740F550}" presName="compNode" presStyleCnt="0"/>
      <dgm:spPr/>
    </dgm:pt>
    <dgm:pt modelId="{FB9B0F2E-A209-4355-A025-0CC7EDD3BBA7}" type="pres">
      <dgm:prSet presAssocID="{40445AAF-79D1-46B9-8D2F-1FE4E740F550}" presName="iconBgRect" presStyleLbl="bgShp" presStyleIdx="3" presStyleCnt="4"/>
      <dgm:spPr>
        <a:xfrm>
          <a:off x="8979265" y="596391"/>
          <a:ext cx="1449891" cy="1449891"/>
        </a:xfrm>
        <a:prstGeom prst="rect">
          <a:avLst/>
        </a:prstGeom>
        <a:noFill/>
        <a:ln>
          <a:solidFill>
            <a:schemeClr val="accent1"/>
          </a:solidFill>
          <a:prstDash val="sysDash"/>
        </a:ln>
      </dgm:spPr>
    </dgm:pt>
    <dgm:pt modelId="{65ED3257-C9EC-49C5-B86D-6D93DABEBEEB}" type="pres">
      <dgm:prSet presAssocID="{40445AAF-79D1-46B9-8D2F-1FE4E740F55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Lightbulb and gear"/>
        </a:ext>
      </dgm:extLst>
    </dgm:pt>
    <dgm:pt modelId="{70DBFBC5-BFFA-4A86-92C2-38A37C3BA021}" type="pres">
      <dgm:prSet presAssocID="{40445AAF-79D1-46B9-8D2F-1FE4E740F550}" presName="spaceRect" presStyleCnt="0"/>
      <dgm:spPr/>
    </dgm:pt>
    <dgm:pt modelId="{164D16BE-1508-46AB-8E58-77F8E5A2FFCC}" type="pres">
      <dgm:prSet presAssocID="{40445AAF-79D1-46B9-8D2F-1FE4E740F550}" presName="textRect" presStyleLbl="revTx" presStyleIdx="3" presStyleCnt="4">
        <dgm:presLayoutVars>
          <dgm:chMax val="1"/>
          <dgm:chPref val="1"/>
        </dgm:presLayoutVars>
      </dgm:prSet>
      <dgm:spPr/>
    </dgm:pt>
  </dgm:ptLst>
  <dgm:cxnLst>
    <dgm:cxn modelId="{A804C30D-F5A2-425F-A93C-8ECFDAC90404}" srcId="{F4EA3051-5518-4A68-9136-046CAA7BA59D}" destId="{40445AAF-79D1-46B9-8D2F-1FE4E740F550}" srcOrd="3" destOrd="0" parTransId="{F4ED57A5-1437-4DDA-B79A-D8002E297C07}" sibTransId="{54582B31-660E-455B-967C-39B58B2EE975}"/>
    <dgm:cxn modelId="{ED5CD013-ABA2-4128-B969-D31919360899}" type="presOf" srcId="{C6F41633-0FF0-486A-B30E-1ED0E1D05A80}" destId="{1B26A24F-F4FA-4000-B231-980697CE6BC5}" srcOrd="0" destOrd="0" presId="urn:microsoft.com/office/officeart/2018/5/layout/IconCircleLabelList"/>
    <dgm:cxn modelId="{93986B1C-4F60-4F52-8B62-DB7BDCD7F3BA}" srcId="{F4EA3051-5518-4A68-9136-046CAA7BA59D}" destId="{B71CA56F-3FE0-4E91-A288-148D1A219531}" srcOrd="2" destOrd="0" parTransId="{F2CF152A-3C10-4163-A2A0-FCFEDA46A576}" sibTransId="{3551302F-D8DD-4233-8F96-BB798392283B}"/>
    <dgm:cxn modelId="{BE61335E-86AF-4FDD-B430-CAE022F5CB6D}" type="presOf" srcId="{B71CA56F-3FE0-4E91-A288-148D1A219531}" destId="{4E04CA18-7F92-4C8F-B31C-B8DC9BFFC00B}" srcOrd="0" destOrd="0" presId="urn:microsoft.com/office/officeart/2018/5/layout/IconCircleLabelList"/>
    <dgm:cxn modelId="{6DD35841-89A1-4549-85C7-92BF0106B3BF}" srcId="{F4EA3051-5518-4A68-9136-046CAA7BA59D}" destId="{C6F41633-0FF0-486A-B30E-1ED0E1D05A80}" srcOrd="1" destOrd="0" parTransId="{8CFF2197-1A2B-4DB8-BB31-03AF3BE2A35D}" sibTransId="{5BC5CE78-D653-4B24-A128-6A4D23EB6487}"/>
    <dgm:cxn modelId="{323BDA44-20D3-459D-ADA7-2B127C61C413}" srcId="{F4EA3051-5518-4A68-9136-046CAA7BA59D}" destId="{18E90AE3-4EFE-423C-815C-68AB5448380C}" srcOrd="0" destOrd="0" parTransId="{41D92FFC-2A03-43B5-AD1E-1CCAB508BEDB}" sibTransId="{5EED4C3B-3262-4298-8922-070C75285238}"/>
    <dgm:cxn modelId="{678EE49E-C1B3-48E5-9BF4-3D66C242F898}" type="presOf" srcId="{F4EA3051-5518-4A68-9136-046CAA7BA59D}" destId="{C2FDEC8C-E2B9-4774-8D9D-AED7D6C0D55B}" srcOrd="0" destOrd="0" presId="urn:microsoft.com/office/officeart/2018/5/layout/IconCircleLabelList"/>
    <dgm:cxn modelId="{CE2E9DA1-00CD-45F6-BE4B-725DFF9F7499}" type="presOf" srcId="{18E90AE3-4EFE-423C-815C-68AB5448380C}" destId="{97947764-D5E2-4B83-8EAA-EA54408B4F84}" srcOrd="0" destOrd="0" presId="urn:microsoft.com/office/officeart/2018/5/layout/IconCircleLabelList"/>
    <dgm:cxn modelId="{B9FA53C7-66C5-428F-840B-EF9F8F2411C0}" type="presOf" srcId="{40445AAF-79D1-46B9-8D2F-1FE4E740F550}" destId="{164D16BE-1508-46AB-8E58-77F8E5A2FFCC}" srcOrd="0" destOrd="0" presId="urn:microsoft.com/office/officeart/2018/5/layout/IconCircleLabelList"/>
    <dgm:cxn modelId="{7CD23EFF-0709-434F-B936-428F2BEE653B}" type="presParOf" srcId="{C2FDEC8C-E2B9-4774-8D9D-AED7D6C0D55B}" destId="{D9AA7755-65D4-4A4F-B074-F7F866931976}" srcOrd="0" destOrd="0" presId="urn:microsoft.com/office/officeart/2018/5/layout/IconCircleLabelList"/>
    <dgm:cxn modelId="{60D2E67F-9267-439F-A5BA-E56190FB6334}" type="presParOf" srcId="{D9AA7755-65D4-4A4F-B074-F7F866931976}" destId="{2FD584AC-334C-4D98-9E88-D4EE344FF90D}" srcOrd="0" destOrd="0" presId="urn:microsoft.com/office/officeart/2018/5/layout/IconCircleLabelList"/>
    <dgm:cxn modelId="{451F9147-B09A-4BE8-8151-A6F91E29F7C0}" type="presParOf" srcId="{D9AA7755-65D4-4A4F-B074-F7F866931976}" destId="{2E004ED0-9912-4313-AFA2-7904C1513343}" srcOrd="1" destOrd="0" presId="urn:microsoft.com/office/officeart/2018/5/layout/IconCircleLabelList"/>
    <dgm:cxn modelId="{A6E089D1-8ED8-428A-A821-6BA8CD06E65A}" type="presParOf" srcId="{D9AA7755-65D4-4A4F-B074-F7F866931976}" destId="{C7850D4C-BD15-4810-8DA4-9F6899FBDB2F}" srcOrd="2" destOrd="0" presId="urn:microsoft.com/office/officeart/2018/5/layout/IconCircleLabelList"/>
    <dgm:cxn modelId="{6DB1C8E9-7869-411A-9BBE-BC39645DD890}" type="presParOf" srcId="{D9AA7755-65D4-4A4F-B074-F7F866931976}" destId="{97947764-D5E2-4B83-8EAA-EA54408B4F84}" srcOrd="3" destOrd="0" presId="urn:microsoft.com/office/officeart/2018/5/layout/IconCircleLabelList"/>
    <dgm:cxn modelId="{BA92E5F3-BC3E-4F1E-8A0B-F71FED949A0A}" type="presParOf" srcId="{C2FDEC8C-E2B9-4774-8D9D-AED7D6C0D55B}" destId="{2818E4B9-6416-4482-9782-ECF7FF702856}" srcOrd="1" destOrd="0" presId="urn:microsoft.com/office/officeart/2018/5/layout/IconCircleLabelList"/>
    <dgm:cxn modelId="{7C4CE7F9-F37F-41C2-B5FB-26ABDF07D9CD}" type="presParOf" srcId="{C2FDEC8C-E2B9-4774-8D9D-AED7D6C0D55B}" destId="{5D2065B8-BF24-455A-8EE1-5E67BE48B81B}" srcOrd="2" destOrd="0" presId="urn:microsoft.com/office/officeart/2018/5/layout/IconCircleLabelList"/>
    <dgm:cxn modelId="{5638C5C0-C530-4683-BA57-09C124772E81}" type="presParOf" srcId="{5D2065B8-BF24-455A-8EE1-5E67BE48B81B}" destId="{D24D21FC-62C1-4CB3-8209-8661C3C79008}" srcOrd="0" destOrd="0" presId="urn:microsoft.com/office/officeart/2018/5/layout/IconCircleLabelList"/>
    <dgm:cxn modelId="{29B2383A-8E22-49B9-8F4B-DC3F5E322779}" type="presParOf" srcId="{5D2065B8-BF24-455A-8EE1-5E67BE48B81B}" destId="{E1CCDF7A-EBE7-495D-AEE1-FE9FEEA33C81}" srcOrd="1" destOrd="0" presId="urn:microsoft.com/office/officeart/2018/5/layout/IconCircleLabelList"/>
    <dgm:cxn modelId="{357368A4-A9AA-49A9-84E0-E6ECB9D7EAFE}" type="presParOf" srcId="{5D2065B8-BF24-455A-8EE1-5E67BE48B81B}" destId="{AFF203E1-34B6-48E2-B5D4-C37BA4CDBE3D}" srcOrd="2" destOrd="0" presId="urn:microsoft.com/office/officeart/2018/5/layout/IconCircleLabelList"/>
    <dgm:cxn modelId="{9BB0F14D-D627-4DE7-B816-7D6B5B2EEDAE}" type="presParOf" srcId="{5D2065B8-BF24-455A-8EE1-5E67BE48B81B}" destId="{1B26A24F-F4FA-4000-B231-980697CE6BC5}" srcOrd="3" destOrd="0" presId="urn:microsoft.com/office/officeart/2018/5/layout/IconCircleLabelList"/>
    <dgm:cxn modelId="{6744261E-AA61-4D9D-B771-E6DC6E6C8D40}" type="presParOf" srcId="{C2FDEC8C-E2B9-4774-8D9D-AED7D6C0D55B}" destId="{51C87337-A8F2-49D7-9000-D0F5AEC2A3E0}" srcOrd="3" destOrd="0" presId="urn:microsoft.com/office/officeart/2018/5/layout/IconCircleLabelList"/>
    <dgm:cxn modelId="{EA2D6397-B7FF-4B70-8683-710CC3C3405F}" type="presParOf" srcId="{C2FDEC8C-E2B9-4774-8D9D-AED7D6C0D55B}" destId="{8CE0322A-4FD6-41C9-8DFD-125E5558BCB9}" srcOrd="4" destOrd="0" presId="urn:microsoft.com/office/officeart/2018/5/layout/IconCircleLabelList"/>
    <dgm:cxn modelId="{028CA58C-54AA-47D5-A102-B54C8D9F2716}" type="presParOf" srcId="{8CE0322A-4FD6-41C9-8DFD-125E5558BCB9}" destId="{150E4B2C-C413-4BF2-BE44-61CABB4D422E}" srcOrd="0" destOrd="0" presId="urn:microsoft.com/office/officeart/2018/5/layout/IconCircleLabelList"/>
    <dgm:cxn modelId="{C48911B5-2490-4E1D-8D32-BCFA2DF907D3}" type="presParOf" srcId="{8CE0322A-4FD6-41C9-8DFD-125E5558BCB9}" destId="{338E22CF-4E7D-49DB-8D62-BFBE95644B7C}" srcOrd="1" destOrd="0" presId="urn:microsoft.com/office/officeart/2018/5/layout/IconCircleLabelList"/>
    <dgm:cxn modelId="{5E143FE4-1498-4E65-950F-62E4D30342E2}" type="presParOf" srcId="{8CE0322A-4FD6-41C9-8DFD-125E5558BCB9}" destId="{A4134F78-74E5-417C-9450-B5A5408E0982}" srcOrd="2" destOrd="0" presId="urn:microsoft.com/office/officeart/2018/5/layout/IconCircleLabelList"/>
    <dgm:cxn modelId="{7DCFA88D-C66F-45AD-8CDE-15C229B02241}" type="presParOf" srcId="{8CE0322A-4FD6-41C9-8DFD-125E5558BCB9}" destId="{4E04CA18-7F92-4C8F-B31C-B8DC9BFFC00B}" srcOrd="3" destOrd="0" presId="urn:microsoft.com/office/officeart/2018/5/layout/IconCircleLabelList"/>
    <dgm:cxn modelId="{C4F74685-093A-4A06-9ADB-D7D78B88DA67}" type="presParOf" srcId="{C2FDEC8C-E2B9-4774-8D9D-AED7D6C0D55B}" destId="{6A22E40D-3490-43F6-BFBB-88887609320F}" srcOrd="5" destOrd="0" presId="urn:microsoft.com/office/officeart/2018/5/layout/IconCircleLabelList"/>
    <dgm:cxn modelId="{5B66B95A-F99E-45B6-B77F-48698200D815}" type="presParOf" srcId="{C2FDEC8C-E2B9-4774-8D9D-AED7D6C0D55B}" destId="{862E03AE-4DC1-45B4-ACA6-12DC9646DF09}" srcOrd="6" destOrd="0" presId="urn:microsoft.com/office/officeart/2018/5/layout/IconCircleLabelList"/>
    <dgm:cxn modelId="{7E1EF18D-9EF4-43D8-BE88-58398D12AD95}" type="presParOf" srcId="{862E03AE-4DC1-45B4-ACA6-12DC9646DF09}" destId="{FB9B0F2E-A209-4355-A025-0CC7EDD3BBA7}" srcOrd="0" destOrd="0" presId="urn:microsoft.com/office/officeart/2018/5/layout/IconCircleLabelList"/>
    <dgm:cxn modelId="{3079E0CC-21CB-471E-8637-934EB0EA92F2}" type="presParOf" srcId="{862E03AE-4DC1-45B4-ACA6-12DC9646DF09}" destId="{65ED3257-C9EC-49C5-B86D-6D93DABEBEEB}" srcOrd="1" destOrd="0" presId="urn:microsoft.com/office/officeart/2018/5/layout/IconCircleLabelList"/>
    <dgm:cxn modelId="{E0DC3B7A-0DB0-47E6-9366-4522F2DF934D}" type="presParOf" srcId="{862E03AE-4DC1-45B4-ACA6-12DC9646DF09}" destId="{70DBFBC5-BFFA-4A86-92C2-38A37C3BA021}" srcOrd="2" destOrd="0" presId="urn:microsoft.com/office/officeart/2018/5/layout/IconCircleLabelList"/>
    <dgm:cxn modelId="{F164719F-7101-45CD-A550-3F7D6FC08BBC}" type="presParOf" srcId="{862E03AE-4DC1-45B4-ACA6-12DC9646DF09}" destId="{164D16BE-1508-46AB-8E58-77F8E5A2FFCC}"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4EA3051-5518-4A68-9136-046CAA7BA59D}"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C6F41633-0FF0-486A-B30E-1ED0E1D05A80}">
      <dgm:prSet custT="1"/>
      <dgm:spPr/>
      <dgm:t>
        <a:bodyPr/>
        <a:lstStyle/>
        <a:p>
          <a:pPr>
            <a:lnSpc>
              <a:spcPct val="100000"/>
            </a:lnSpc>
            <a:defRPr cap="all"/>
          </a:pPr>
          <a:r>
            <a:rPr lang="en-US" sz="1800" cap="none" dirty="0"/>
            <a:t>Suggest Courses for Students</a:t>
          </a:r>
        </a:p>
      </dgm:t>
    </dgm:pt>
    <dgm:pt modelId="{8CFF2197-1A2B-4DB8-BB31-03AF3BE2A35D}" type="parTrans" cxnId="{6DD35841-89A1-4549-85C7-92BF0106B3BF}">
      <dgm:prSet/>
      <dgm:spPr/>
      <dgm:t>
        <a:bodyPr/>
        <a:lstStyle/>
        <a:p>
          <a:endParaRPr lang="en-US" sz="1800" dirty="0"/>
        </a:p>
      </dgm:t>
    </dgm:pt>
    <dgm:pt modelId="{5BC5CE78-D653-4B24-A128-6A4D23EB6487}" type="sibTrans" cxnId="{6DD35841-89A1-4549-85C7-92BF0106B3BF}">
      <dgm:prSet/>
      <dgm:spPr/>
      <dgm:t>
        <a:bodyPr/>
        <a:lstStyle/>
        <a:p>
          <a:endParaRPr lang="en-US" sz="1800" dirty="0"/>
        </a:p>
      </dgm:t>
    </dgm:pt>
    <dgm:pt modelId="{18E90AE3-4EFE-423C-815C-68AB5448380C}">
      <dgm:prSet custT="1"/>
      <dgm:spPr/>
      <dgm:t>
        <a:bodyPr/>
        <a:lstStyle/>
        <a:p>
          <a:pPr>
            <a:lnSpc>
              <a:spcPct val="100000"/>
            </a:lnSpc>
            <a:defRPr cap="all"/>
          </a:pPr>
          <a:r>
            <a:rPr lang="en-US" sz="1800" cap="none" dirty="0"/>
            <a:t>Understanding Student Pathways through HEIs</a:t>
          </a:r>
        </a:p>
      </dgm:t>
    </dgm:pt>
    <dgm:pt modelId="{5EED4C3B-3262-4298-8922-070C75285238}" type="sibTrans" cxnId="{323BDA44-20D3-459D-ADA7-2B127C61C413}">
      <dgm:prSet/>
      <dgm:spPr/>
      <dgm:t>
        <a:bodyPr/>
        <a:lstStyle/>
        <a:p>
          <a:endParaRPr lang="en-US" sz="1800" dirty="0"/>
        </a:p>
      </dgm:t>
    </dgm:pt>
    <dgm:pt modelId="{41D92FFC-2A03-43B5-AD1E-1CCAB508BEDB}" type="parTrans" cxnId="{323BDA44-20D3-459D-ADA7-2B127C61C413}">
      <dgm:prSet/>
      <dgm:spPr/>
      <dgm:t>
        <a:bodyPr/>
        <a:lstStyle/>
        <a:p>
          <a:endParaRPr lang="en-US" sz="1800" dirty="0"/>
        </a:p>
      </dgm:t>
    </dgm:pt>
    <dgm:pt modelId="{C2FDEC8C-E2B9-4774-8D9D-AED7D6C0D55B}" type="pres">
      <dgm:prSet presAssocID="{F4EA3051-5518-4A68-9136-046CAA7BA59D}" presName="root" presStyleCnt="0">
        <dgm:presLayoutVars>
          <dgm:dir/>
          <dgm:resizeHandles val="exact"/>
        </dgm:presLayoutVars>
      </dgm:prSet>
      <dgm:spPr/>
    </dgm:pt>
    <dgm:pt modelId="{D9AA7755-65D4-4A4F-B074-F7F866931976}" type="pres">
      <dgm:prSet presAssocID="{18E90AE3-4EFE-423C-815C-68AB5448380C}" presName="compNode" presStyleCnt="0"/>
      <dgm:spPr/>
    </dgm:pt>
    <dgm:pt modelId="{2FD584AC-334C-4D98-9E88-D4EE344FF90D}" type="pres">
      <dgm:prSet presAssocID="{18E90AE3-4EFE-423C-815C-68AB5448380C}" presName="iconBgRect" presStyleLbl="bgShp" presStyleIdx="0" presStyleCnt="2"/>
      <dgm:spPr>
        <a:xfrm>
          <a:off x="600792" y="596391"/>
          <a:ext cx="1449891" cy="1449891"/>
        </a:xfrm>
        <a:prstGeom prst="rect">
          <a:avLst/>
        </a:prstGeom>
        <a:noFill/>
        <a:ln>
          <a:solidFill>
            <a:schemeClr val="accent1"/>
          </a:solidFill>
          <a:prstDash val="sysDash"/>
        </a:ln>
      </dgm:spPr>
    </dgm:pt>
    <dgm:pt modelId="{2E004ED0-9912-4313-AFA2-7904C1513343}" type="pres">
      <dgm:prSet presAssocID="{18E90AE3-4EFE-423C-815C-68AB5448380C}"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orkflow"/>
        </a:ext>
      </dgm:extLst>
    </dgm:pt>
    <dgm:pt modelId="{C7850D4C-BD15-4810-8DA4-9F6899FBDB2F}" type="pres">
      <dgm:prSet presAssocID="{18E90AE3-4EFE-423C-815C-68AB5448380C}" presName="spaceRect" presStyleCnt="0"/>
      <dgm:spPr/>
    </dgm:pt>
    <dgm:pt modelId="{97947764-D5E2-4B83-8EAA-EA54408B4F84}" type="pres">
      <dgm:prSet presAssocID="{18E90AE3-4EFE-423C-815C-68AB5448380C}" presName="textRect" presStyleLbl="revTx" presStyleIdx="0" presStyleCnt="2">
        <dgm:presLayoutVars>
          <dgm:chMax val="1"/>
          <dgm:chPref val="1"/>
        </dgm:presLayoutVars>
      </dgm:prSet>
      <dgm:spPr/>
    </dgm:pt>
    <dgm:pt modelId="{2818E4B9-6416-4482-9782-ECF7FF702856}" type="pres">
      <dgm:prSet presAssocID="{5EED4C3B-3262-4298-8922-070C75285238}" presName="sibTrans" presStyleCnt="0"/>
      <dgm:spPr/>
    </dgm:pt>
    <dgm:pt modelId="{5D2065B8-BF24-455A-8EE1-5E67BE48B81B}" type="pres">
      <dgm:prSet presAssocID="{C6F41633-0FF0-486A-B30E-1ED0E1D05A80}" presName="compNode" presStyleCnt="0"/>
      <dgm:spPr/>
    </dgm:pt>
    <dgm:pt modelId="{D24D21FC-62C1-4CB3-8209-8661C3C79008}" type="pres">
      <dgm:prSet presAssocID="{C6F41633-0FF0-486A-B30E-1ED0E1D05A80}" presName="iconBgRect" presStyleLbl="bgShp" presStyleIdx="1" presStyleCnt="2"/>
      <dgm:spPr>
        <a:xfrm>
          <a:off x="3393616" y="596391"/>
          <a:ext cx="1449891" cy="1449891"/>
        </a:xfrm>
        <a:prstGeom prst="rect">
          <a:avLst/>
        </a:prstGeom>
        <a:noFill/>
        <a:ln>
          <a:solidFill>
            <a:schemeClr val="accent1"/>
          </a:solidFill>
          <a:prstDash val="sysDash"/>
        </a:ln>
      </dgm:spPr>
    </dgm:pt>
    <dgm:pt modelId="{E1CCDF7A-EBE7-495D-AEE1-FE9FEEA33C81}" type="pres">
      <dgm:prSet presAssocID="{C6F41633-0FF0-486A-B30E-1ED0E1D05A80}" presName="iconRect" presStyleLbl="node1" presStyleIdx="1" presStyleCnt="2" custAng="0"/>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ecklist"/>
        </a:ext>
      </dgm:extLst>
    </dgm:pt>
    <dgm:pt modelId="{AFF203E1-34B6-48E2-B5D4-C37BA4CDBE3D}" type="pres">
      <dgm:prSet presAssocID="{C6F41633-0FF0-486A-B30E-1ED0E1D05A80}" presName="spaceRect" presStyleCnt="0"/>
      <dgm:spPr/>
    </dgm:pt>
    <dgm:pt modelId="{1B26A24F-F4FA-4000-B231-980697CE6BC5}" type="pres">
      <dgm:prSet presAssocID="{C6F41633-0FF0-486A-B30E-1ED0E1D05A80}" presName="textRect" presStyleLbl="revTx" presStyleIdx="1" presStyleCnt="2">
        <dgm:presLayoutVars>
          <dgm:chMax val="1"/>
          <dgm:chPref val="1"/>
        </dgm:presLayoutVars>
      </dgm:prSet>
      <dgm:spPr/>
    </dgm:pt>
  </dgm:ptLst>
  <dgm:cxnLst>
    <dgm:cxn modelId="{ED5CD013-ABA2-4128-B969-D31919360899}" type="presOf" srcId="{C6F41633-0FF0-486A-B30E-1ED0E1D05A80}" destId="{1B26A24F-F4FA-4000-B231-980697CE6BC5}" srcOrd="0" destOrd="0" presId="urn:microsoft.com/office/officeart/2018/5/layout/IconCircleLabelList"/>
    <dgm:cxn modelId="{6DD35841-89A1-4549-85C7-92BF0106B3BF}" srcId="{F4EA3051-5518-4A68-9136-046CAA7BA59D}" destId="{C6F41633-0FF0-486A-B30E-1ED0E1D05A80}" srcOrd="1" destOrd="0" parTransId="{8CFF2197-1A2B-4DB8-BB31-03AF3BE2A35D}" sibTransId="{5BC5CE78-D653-4B24-A128-6A4D23EB6487}"/>
    <dgm:cxn modelId="{323BDA44-20D3-459D-ADA7-2B127C61C413}" srcId="{F4EA3051-5518-4A68-9136-046CAA7BA59D}" destId="{18E90AE3-4EFE-423C-815C-68AB5448380C}" srcOrd="0" destOrd="0" parTransId="{41D92FFC-2A03-43B5-AD1E-1CCAB508BEDB}" sibTransId="{5EED4C3B-3262-4298-8922-070C75285238}"/>
    <dgm:cxn modelId="{678EE49E-C1B3-48E5-9BF4-3D66C242F898}" type="presOf" srcId="{F4EA3051-5518-4A68-9136-046CAA7BA59D}" destId="{C2FDEC8C-E2B9-4774-8D9D-AED7D6C0D55B}" srcOrd="0" destOrd="0" presId="urn:microsoft.com/office/officeart/2018/5/layout/IconCircleLabelList"/>
    <dgm:cxn modelId="{CE2E9DA1-00CD-45F6-BE4B-725DFF9F7499}" type="presOf" srcId="{18E90AE3-4EFE-423C-815C-68AB5448380C}" destId="{97947764-D5E2-4B83-8EAA-EA54408B4F84}" srcOrd="0" destOrd="0" presId="urn:microsoft.com/office/officeart/2018/5/layout/IconCircleLabelList"/>
    <dgm:cxn modelId="{7CD23EFF-0709-434F-B936-428F2BEE653B}" type="presParOf" srcId="{C2FDEC8C-E2B9-4774-8D9D-AED7D6C0D55B}" destId="{D9AA7755-65D4-4A4F-B074-F7F866931976}" srcOrd="0" destOrd="0" presId="urn:microsoft.com/office/officeart/2018/5/layout/IconCircleLabelList"/>
    <dgm:cxn modelId="{60D2E67F-9267-439F-A5BA-E56190FB6334}" type="presParOf" srcId="{D9AA7755-65D4-4A4F-B074-F7F866931976}" destId="{2FD584AC-334C-4D98-9E88-D4EE344FF90D}" srcOrd="0" destOrd="0" presId="urn:microsoft.com/office/officeart/2018/5/layout/IconCircleLabelList"/>
    <dgm:cxn modelId="{451F9147-B09A-4BE8-8151-A6F91E29F7C0}" type="presParOf" srcId="{D9AA7755-65D4-4A4F-B074-F7F866931976}" destId="{2E004ED0-9912-4313-AFA2-7904C1513343}" srcOrd="1" destOrd="0" presId="urn:microsoft.com/office/officeart/2018/5/layout/IconCircleLabelList"/>
    <dgm:cxn modelId="{A6E089D1-8ED8-428A-A821-6BA8CD06E65A}" type="presParOf" srcId="{D9AA7755-65D4-4A4F-B074-F7F866931976}" destId="{C7850D4C-BD15-4810-8DA4-9F6899FBDB2F}" srcOrd="2" destOrd="0" presId="urn:microsoft.com/office/officeart/2018/5/layout/IconCircleLabelList"/>
    <dgm:cxn modelId="{6DB1C8E9-7869-411A-9BBE-BC39645DD890}" type="presParOf" srcId="{D9AA7755-65D4-4A4F-B074-F7F866931976}" destId="{97947764-D5E2-4B83-8EAA-EA54408B4F84}" srcOrd="3" destOrd="0" presId="urn:microsoft.com/office/officeart/2018/5/layout/IconCircleLabelList"/>
    <dgm:cxn modelId="{BA92E5F3-BC3E-4F1E-8A0B-F71FED949A0A}" type="presParOf" srcId="{C2FDEC8C-E2B9-4774-8D9D-AED7D6C0D55B}" destId="{2818E4B9-6416-4482-9782-ECF7FF702856}" srcOrd="1" destOrd="0" presId="urn:microsoft.com/office/officeart/2018/5/layout/IconCircleLabelList"/>
    <dgm:cxn modelId="{7C4CE7F9-F37F-41C2-B5FB-26ABDF07D9CD}" type="presParOf" srcId="{C2FDEC8C-E2B9-4774-8D9D-AED7D6C0D55B}" destId="{5D2065B8-BF24-455A-8EE1-5E67BE48B81B}" srcOrd="2" destOrd="0" presId="urn:microsoft.com/office/officeart/2018/5/layout/IconCircleLabelList"/>
    <dgm:cxn modelId="{5638C5C0-C530-4683-BA57-09C124772E81}" type="presParOf" srcId="{5D2065B8-BF24-455A-8EE1-5E67BE48B81B}" destId="{D24D21FC-62C1-4CB3-8209-8661C3C79008}" srcOrd="0" destOrd="0" presId="urn:microsoft.com/office/officeart/2018/5/layout/IconCircleLabelList"/>
    <dgm:cxn modelId="{29B2383A-8E22-49B9-8F4B-DC3F5E322779}" type="presParOf" srcId="{5D2065B8-BF24-455A-8EE1-5E67BE48B81B}" destId="{E1CCDF7A-EBE7-495D-AEE1-FE9FEEA33C81}" srcOrd="1" destOrd="0" presId="urn:microsoft.com/office/officeart/2018/5/layout/IconCircleLabelList"/>
    <dgm:cxn modelId="{357368A4-A9AA-49A9-84E0-E6ECB9D7EAFE}" type="presParOf" srcId="{5D2065B8-BF24-455A-8EE1-5E67BE48B81B}" destId="{AFF203E1-34B6-48E2-B5D4-C37BA4CDBE3D}" srcOrd="2" destOrd="0" presId="urn:microsoft.com/office/officeart/2018/5/layout/IconCircleLabelList"/>
    <dgm:cxn modelId="{9BB0F14D-D627-4DE7-B816-7D6B5B2EEDAE}" type="presParOf" srcId="{5D2065B8-BF24-455A-8EE1-5E67BE48B81B}" destId="{1B26A24F-F4FA-4000-B231-980697CE6BC5}"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BF214FB-8585-4C85-83D7-47164AAD632D}"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888C3ED4-9510-4000-A70F-AAD75B5EBD43}">
      <dgm:prSet phldrT="[Text]" custT="1"/>
      <dgm:spPr>
        <a:noFill/>
        <a:ln>
          <a:solidFill>
            <a:schemeClr val="accent1"/>
          </a:solidFill>
          <a:prstDash val="lgDash"/>
        </a:ln>
      </dgm:spPr>
      <dgm:t>
        <a:bodyPr/>
        <a:lstStyle/>
        <a:p>
          <a:r>
            <a:rPr lang="en-US" sz="1600" dirty="0">
              <a:solidFill>
                <a:schemeClr val="tx1"/>
              </a:solidFill>
            </a:rPr>
            <a:t>HEIs want to increase graduation rates for a variety of reasons</a:t>
          </a:r>
        </a:p>
      </dgm:t>
    </dgm:pt>
    <dgm:pt modelId="{4F31B688-999B-4752-86CF-5AFFBDD2FB2C}" type="parTrans" cxnId="{E7A50B49-7597-4D6A-A8AB-E00237D2C558}">
      <dgm:prSet/>
      <dgm:spPr/>
      <dgm:t>
        <a:bodyPr/>
        <a:lstStyle/>
        <a:p>
          <a:endParaRPr lang="en-US" sz="1600">
            <a:solidFill>
              <a:schemeClr val="tx1"/>
            </a:solidFill>
          </a:endParaRPr>
        </a:p>
      </dgm:t>
    </dgm:pt>
    <dgm:pt modelId="{91778D6F-210D-40E1-9F4A-4CEEC2F76790}" type="sibTrans" cxnId="{E7A50B49-7597-4D6A-A8AB-E00237D2C558}">
      <dgm:prSet/>
      <dgm:spPr/>
      <dgm:t>
        <a:bodyPr/>
        <a:lstStyle/>
        <a:p>
          <a:endParaRPr lang="en-US" sz="1600">
            <a:solidFill>
              <a:schemeClr val="tx1"/>
            </a:solidFill>
          </a:endParaRPr>
        </a:p>
      </dgm:t>
    </dgm:pt>
    <dgm:pt modelId="{016586D9-2DB5-4AA6-BA9F-9EDDC0510C29}">
      <dgm:prSet phldrT="[Text]" custT="1"/>
      <dgm:spPr>
        <a:noFill/>
        <a:ln>
          <a:solidFill>
            <a:schemeClr val="accent1"/>
          </a:solidFill>
          <a:prstDash val="lgDash"/>
        </a:ln>
      </dgm:spPr>
      <dgm:t>
        <a:bodyPr/>
        <a:lstStyle/>
        <a:p>
          <a:r>
            <a:rPr lang="en-US" sz="1600" dirty="0">
              <a:solidFill>
                <a:schemeClr val="tx1"/>
              </a:solidFill>
            </a:rPr>
            <a:t>HEIs have started using EDM to help, but also need to pay attention to legal and ethical issues</a:t>
          </a:r>
        </a:p>
      </dgm:t>
    </dgm:pt>
    <dgm:pt modelId="{D8622124-F306-4E87-AD72-8341309CD39F}" type="parTrans" cxnId="{03FFB34C-F2DE-4D1A-A377-DDE0CA287713}">
      <dgm:prSet/>
      <dgm:spPr/>
      <dgm:t>
        <a:bodyPr/>
        <a:lstStyle/>
        <a:p>
          <a:endParaRPr lang="en-US" sz="1600">
            <a:solidFill>
              <a:schemeClr val="tx1"/>
            </a:solidFill>
          </a:endParaRPr>
        </a:p>
      </dgm:t>
    </dgm:pt>
    <dgm:pt modelId="{59DA38EC-31CE-4170-A454-97D5E30BDBA8}" type="sibTrans" cxnId="{03FFB34C-F2DE-4D1A-A377-DDE0CA287713}">
      <dgm:prSet/>
      <dgm:spPr/>
      <dgm:t>
        <a:bodyPr/>
        <a:lstStyle/>
        <a:p>
          <a:endParaRPr lang="en-US" sz="1600">
            <a:solidFill>
              <a:schemeClr val="tx1"/>
            </a:solidFill>
          </a:endParaRPr>
        </a:p>
      </dgm:t>
    </dgm:pt>
    <dgm:pt modelId="{51EB5745-8AAE-421D-874F-13491FF3F307}">
      <dgm:prSet phldrT="[Text]" custT="1"/>
      <dgm:spPr>
        <a:noFill/>
        <a:ln>
          <a:solidFill>
            <a:schemeClr val="accent1"/>
          </a:solidFill>
          <a:prstDash val="lgDash"/>
        </a:ln>
      </dgm:spPr>
      <dgm:t>
        <a:bodyPr/>
        <a:lstStyle/>
        <a:p>
          <a:r>
            <a:rPr lang="en-US" sz="1600" dirty="0">
              <a:solidFill>
                <a:schemeClr val="tx1"/>
              </a:solidFill>
            </a:rPr>
            <a:t>HEIs are changing the way they admit students they can to provide help for students at the start</a:t>
          </a:r>
        </a:p>
      </dgm:t>
    </dgm:pt>
    <dgm:pt modelId="{4809E3DC-C136-4EC2-849F-2394A70DF32F}" type="parTrans" cxnId="{ECCDC5FC-C4CD-4D27-8963-B2FB5DA8B711}">
      <dgm:prSet/>
      <dgm:spPr/>
      <dgm:t>
        <a:bodyPr/>
        <a:lstStyle/>
        <a:p>
          <a:endParaRPr lang="en-US" sz="1600">
            <a:solidFill>
              <a:schemeClr val="tx1"/>
            </a:solidFill>
          </a:endParaRPr>
        </a:p>
      </dgm:t>
    </dgm:pt>
    <dgm:pt modelId="{CEAC77A3-F019-4EB6-A67A-D01EA028A855}" type="sibTrans" cxnId="{ECCDC5FC-C4CD-4D27-8963-B2FB5DA8B711}">
      <dgm:prSet/>
      <dgm:spPr/>
      <dgm:t>
        <a:bodyPr/>
        <a:lstStyle/>
        <a:p>
          <a:endParaRPr lang="en-US" sz="1600">
            <a:solidFill>
              <a:schemeClr val="tx1"/>
            </a:solidFill>
          </a:endParaRPr>
        </a:p>
      </dgm:t>
    </dgm:pt>
    <dgm:pt modelId="{F1A4D444-33C8-420D-922B-B4D83B96C7C2}">
      <dgm:prSet phldrT="[Text]" custT="1"/>
      <dgm:spPr>
        <a:noFill/>
        <a:ln>
          <a:solidFill>
            <a:schemeClr val="accent1"/>
          </a:solidFill>
          <a:prstDash val="lgDash"/>
        </a:ln>
      </dgm:spPr>
      <dgm:t>
        <a:bodyPr/>
        <a:lstStyle/>
        <a:p>
          <a:r>
            <a:rPr lang="en-US" sz="1600" dirty="0">
              <a:solidFill>
                <a:schemeClr val="tx1"/>
              </a:solidFill>
            </a:rPr>
            <a:t>They are approaching the problem from three main angles</a:t>
          </a:r>
        </a:p>
      </dgm:t>
    </dgm:pt>
    <dgm:pt modelId="{68A763C5-D2C0-42B7-9415-66617A5D147E}" type="sibTrans" cxnId="{61F7C260-BB9F-4EAB-A166-C8B477418C19}">
      <dgm:prSet/>
      <dgm:spPr/>
      <dgm:t>
        <a:bodyPr/>
        <a:lstStyle/>
        <a:p>
          <a:endParaRPr lang="en-US" sz="1600">
            <a:solidFill>
              <a:schemeClr val="tx1"/>
            </a:solidFill>
          </a:endParaRPr>
        </a:p>
      </dgm:t>
    </dgm:pt>
    <dgm:pt modelId="{AFA9A2E5-05CF-4291-BDAC-40FF2BA0C123}" type="parTrans" cxnId="{61F7C260-BB9F-4EAB-A166-C8B477418C19}">
      <dgm:prSet/>
      <dgm:spPr/>
      <dgm:t>
        <a:bodyPr/>
        <a:lstStyle/>
        <a:p>
          <a:endParaRPr lang="en-US" sz="1600">
            <a:solidFill>
              <a:schemeClr val="tx1"/>
            </a:solidFill>
          </a:endParaRPr>
        </a:p>
      </dgm:t>
    </dgm:pt>
    <dgm:pt modelId="{10DC8D50-E48F-4C14-846C-4F6CA479EED8}">
      <dgm:prSet phldrT="[Text]" custT="1"/>
      <dgm:spPr>
        <a:noFill/>
        <a:ln>
          <a:solidFill>
            <a:schemeClr val="accent1"/>
          </a:solidFill>
          <a:prstDash val="lgDash"/>
        </a:ln>
      </dgm:spPr>
      <dgm:t>
        <a:bodyPr/>
        <a:lstStyle/>
        <a:p>
          <a:r>
            <a:rPr lang="en-US" sz="1600" b="0" dirty="0">
              <a:solidFill>
                <a:schemeClr val="tx1"/>
              </a:solidFill>
            </a:rPr>
            <a:t>HEIs are changing to help struggling students through interventions and remediation efforts</a:t>
          </a:r>
        </a:p>
      </dgm:t>
    </dgm:pt>
    <dgm:pt modelId="{D2C6A091-2138-40DF-902A-DADF7C0A858A}" type="sibTrans" cxnId="{396AE40A-4D53-4D1B-9BE5-990817474275}">
      <dgm:prSet/>
      <dgm:spPr/>
      <dgm:t>
        <a:bodyPr/>
        <a:lstStyle/>
        <a:p>
          <a:endParaRPr lang="en-US" sz="1600">
            <a:solidFill>
              <a:schemeClr val="tx1"/>
            </a:solidFill>
          </a:endParaRPr>
        </a:p>
      </dgm:t>
    </dgm:pt>
    <dgm:pt modelId="{95E9A227-DA0C-4889-BB4B-908CC0896D78}" type="parTrans" cxnId="{396AE40A-4D53-4D1B-9BE5-990817474275}">
      <dgm:prSet/>
      <dgm:spPr/>
      <dgm:t>
        <a:bodyPr/>
        <a:lstStyle/>
        <a:p>
          <a:endParaRPr lang="en-US" sz="1600">
            <a:solidFill>
              <a:schemeClr val="tx1"/>
            </a:solidFill>
          </a:endParaRPr>
        </a:p>
      </dgm:t>
    </dgm:pt>
    <dgm:pt modelId="{52D16A4D-3020-473B-A7E5-59222B095F82}">
      <dgm:prSet phldrT="[Text]" custT="1"/>
      <dgm:spPr>
        <a:noFill/>
        <a:ln>
          <a:solidFill>
            <a:schemeClr val="accent1"/>
          </a:solidFill>
          <a:prstDash val="lgDash"/>
        </a:ln>
      </dgm:spPr>
      <dgm:t>
        <a:bodyPr/>
        <a:lstStyle/>
        <a:p>
          <a:r>
            <a:rPr lang="en-US" sz="1600" dirty="0">
              <a:solidFill>
                <a:schemeClr val="tx1"/>
              </a:solidFill>
            </a:rPr>
            <a:t>HEIs are learning from student course selections to be able to provide optimize course offerings</a:t>
          </a:r>
          <a:endParaRPr lang="en-US" sz="1600" b="0" dirty="0">
            <a:solidFill>
              <a:schemeClr val="tx1"/>
            </a:solidFill>
          </a:endParaRPr>
        </a:p>
      </dgm:t>
    </dgm:pt>
    <dgm:pt modelId="{08B26350-A213-48FA-B34A-128FF06D7982}" type="parTrans" cxnId="{28A458EE-E826-444C-B2A1-2F9E70C8C102}">
      <dgm:prSet/>
      <dgm:spPr/>
      <dgm:t>
        <a:bodyPr/>
        <a:lstStyle/>
        <a:p>
          <a:endParaRPr lang="en-US"/>
        </a:p>
      </dgm:t>
    </dgm:pt>
    <dgm:pt modelId="{C227764E-2C58-44CB-B4C7-22B743E9148A}" type="sibTrans" cxnId="{28A458EE-E826-444C-B2A1-2F9E70C8C102}">
      <dgm:prSet/>
      <dgm:spPr/>
      <dgm:t>
        <a:bodyPr/>
        <a:lstStyle/>
        <a:p>
          <a:endParaRPr lang="en-US"/>
        </a:p>
      </dgm:t>
    </dgm:pt>
    <dgm:pt modelId="{99A21410-1924-4895-B4A5-E3CDF6B61576}" type="pres">
      <dgm:prSet presAssocID="{1BF214FB-8585-4C85-83D7-47164AAD632D}" presName="diagram" presStyleCnt="0">
        <dgm:presLayoutVars>
          <dgm:dir/>
          <dgm:resizeHandles val="exact"/>
        </dgm:presLayoutVars>
      </dgm:prSet>
      <dgm:spPr/>
    </dgm:pt>
    <dgm:pt modelId="{0929DF84-EA76-466C-AE41-D0A44FF6E25F}" type="pres">
      <dgm:prSet presAssocID="{888C3ED4-9510-4000-A70F-AAD75B5EBD43}" presName="node" presStyleLbl="node1" presStyleIdx="0" presStyleCnt="6">
        <dgm:presLayoutVars>
          <dgm:bulletEnabled val="1"/>
        </dgm:presLayoutVars>
      </dgm:prSet>
      <dgm:spPr/>
    </dgm:pt>
    <dgm:pt modelId="{CA90105F-A1BD-44B8-B745-8124E2C5633C}" type="pres">
      <dgm:prSet presAssocID="{91778D6F-210D-40E1-9F4A-4CEEC2F76790}" presName="sibTrans" presStyleLbl="sibTrans2D1" presStyleIdx="0" presStyleCnt="5"/>
      <dgm:spPr/>
    </dgm:pt>
    <dgm:pt modelId="{A09CF885-5BAC-4005-94AD-BE5BF5E9A973}" type="pres">
      <dgm:prSet presAssocID="{91778D6F-210D-40E1-9F4A-4CEEC2F76790}" presName="connectorText" presStyleLbl="sibTrans2D1" presStyleIdx="0" presStyleCnt="5"/>
      <dgm:spPr/>
    </dgm:pt>
    <dgm:pt modelId="{A735E9E9-1335-4981-B31D-D97C06216B12}" type="pres">
      <dgm:prSet presAssocID="{016586D9-2DB5-4AA6-BA9F-9EDDC0510C29}" presName="node" presStyleLbl="node1" presStyleIdx="1" presStyleCnt="6">
        <dgm:presLayoutVars>
          <dgm:bulletEnabled val="1"/>
        </dgm:presLayoutVars>
      </dgm:prSet>
      <dgm:spPr/>
    </dgm:pt>
    <dgm:pt modelId="{30DFF5E5-1084-4A90-8820-18C38A7170F2}" type="pres">
      <dgm:prSet presAssocID="{59DA38EC-31CE-4170-A454-97D5E30BDBA8}" presName="sibTrans" presStyleLbl="sibTrans2D1" presStyleIdx="1" presStyleCnt="5"/>
      <dgm:spPr/>
    </dgm:pt>
    <dgm:pt modelId="{F3CC1374-9413-4786-9269-9524A403ED23}" type="pres">
      <dgm:prSet presAssocID="{59DA38EC-31CE-4170-A454-97D5E30BDBA8}" presName="connectorText" presStyleLbl="sibTrans2D1" presStyleIdx="1" presStyleCnt="5"/>
      <dgm:spPr/>
    </dgm:pt>
    <dgm:pt modelId="{BB8B755D-E585-49C6-BFC8-AAEA59BD0D1B}" type="pres">
      <dgm:prSet presAssocID="{F1A4D444-33C8-420D-922B-B4D83B96C7C2}" presName="node" presStyleLbl="node1" presStyleIdx="2" presStyleCnt="6">
        <dgm:presLayoutVars>
          <dgm:bulletEnabled val="1"/>
        </dgm:presLayoutVars>
      </dgm:prSet>
      <dgm:spPr/>
    </dgm:pt>
    <dgm:pt modelId="{1DD8B0A6-1A50-436F-9230-55F12460AE02}" type="pres">
      <dgm:prSet presAssocID="{68A763C5-D2C0-42B7-9415-66617A5D147E}" presName="sibTrans" presStyleLbl="sibTrans2D1" presStyleIdx="2" presStyleCnt="5"/>
      <dgm:spPr/>
    </dgm:pt>
    <dgm:pt modelId="{B1FC4599-E6A6-48C0-AF95-B9ED4E7367E6}" type="pres">
      <dgm:prSet presAssocID="{68A763C5-D2C0-42B7-9415-66617A5D147E}" presName="connectorText" presStyleLbl="sibTrans2D1" presStyleIdx="2" presStyleCnt="5"/>
      <dgm:spPr/>
    </dgm:pt>
    <dgm:pt modelId="{4D6F8D58-ABA7-49CE-A26F-B20F0FF179D4}" type="pres">
      <dgm:prSet presAssocID="{51EB5745-8AAE-421D-874F-13491FF3F307}" presName="node" presStyleLbl="node1" presStyleIdx="3" presStyleCnt="6">
        <dgm:presLayoutVars>
          <dgm:bulletEnabled val="1"/>
        </dgm:presLayoutVars>
      </dgm:prSet>
      <dgm:spPr/>
    </dgm:pt>
    <dgm:pt modelId="{5C699980-290B-40D4-83CB-129B6A662E54}" type="pres">
      <dgm:prSet presAssocID="{CEAC77A3-F019-4EB6-A67A-D01EA028A855}" presName="sibTrans" presStyleLbl="sibTrans2D1" presStyleIdx="3" presStyleCnt="5"/>
      <dgm:spPr/>
    </dgm:pt>
    <dgm:pt modelId="{258E2A17-97DE-42CF-A2B7-1C988A57CC47}" type="pres">
      <dgm:prSet presAssocID="{CEAC77A3-F019-4EB6-A67A-D01EA028A855}" presName="connectorText" presStyleLbl="sibTrans2D1" presStyleIdx="3" presStyleCnt="5"/>
      <dgm:spPr/>
    </dgm:pt>
    <dgm:pt modelId="{30B6E9D6-247F-48E4-896E-FEF92482530B}" type="pres">
      <dgm:prSet presAssocID="{10DC8D50-E48F-4C14-846C-4F6CA479EED8}" presName="node" presStyleLbl="node1" presStyleIdx="4" presStyleCnt="6">
        <dgm:presLayoutVars>
          <dgm:bulletEnabled val="1"/>
        </dgm:presLayoutVars>
      </dgm:prSet>
      <dgm:spPr/>
    </dgm:pt>
    <dgm:pt modelId="{3C91974A-9F73-476C-9DDF-52518EAAD07F}" type="pres">
      <dgm:prSet presAssocID="{D2C6A091-2138-40DF-902A-DADF7C0A858A}" presName="sibTrans" presStyleLbl="sibTrans2D1" presStyleIdx="4" presStyleCnt="5"/>
      <dgm:spPr/>
    </dgm:pt>
    <dgm:pt modelId="{D38537ED-EACF-4023-A577-1D22899A7681}" type="pres">
      <dgm:prSet presAssocID="{D2C6A091-2138-40DF-902A-DADF7C0A858A}" presName="connectorText" presStyleLbl="sibTrans2D1" presStyleIdx="4" presStyleCnt="5"/>
      <dgm:spPr/>
    </dgm:pt>
    <dgm:pt modelId="{B9C89DFB-7921-479D-9C75-625474C93C08}" type="pres">
      <dgm:prSet presAssocID="{52D16A4D-3020-473B-A7E5-59222B095F82}" presName="node" presStyleLbl="node1" presStyleIdx="5" presStyleCnt="6">
        <dgm:presLayoutVars>
          <dgm:bulletEnabled val="1"/>
        </dgm:presLayoutVars>
      </dgm:prSet>
      <dgm:spPr/>
    </dgm:pt>
  </dgm:ptLst>
  <dgm:cxnLst>
    <dgm:cxn modelId="{7EB8C406-7EC5-4D13-9BCB-30FDA64A3FC2}" type="presOf" srcId="{68A763C5-D2C0-42B7-9415-66617A5D147E}" destId="{B1FC4599-E6A6-48C0-AF95-B9ED4E7367E6}" srcOrd="1" destOrd="0" presId="urn:microsoft.com/office/officeart/2005/8/layout/process5"/>
    <dgm:cxn modelId="{396AE40A-4D53-4D1B-9BE5-990817474275}" srcId="{1BF214FB-8585-4C85-83D7-47164AAD632D}" destId="{10DC8D50-E48F-4C14-846C-4F6CA479EED8}" srcOrd="4" destOrd="0" parTransId="{95E9A227-DA0C-4889-BB4B-908CC0896D78}" sibTransId="{D2C6A091-2138-40DF-902A-DADF7C0A858A}"/>
    <dgm:cxn modelId="{94F5DB11-0A23-404C-9B95-50FBA25302ED}" type="presOf" srcId="{1BF214FB-8585-4C85-83D7-47164AAD632D}" destId="{99A21410-1924-4895-B4A5-E3CDF6B61576}" srcOrd="0" destOrd="0" presId="urn:microsoft.com/office/officeart/2005/8/layout/process5"/>
    <dgm:cxn modelId="{B1FC7421-C2D5-410F-835A-965D4E801EFC}" type="presOf" srcId="{59DA38EC-31CE-4170-A454-97D5E30BDBA8}" destId="{F3CC1374-9413-4786-9269-9524A403ED23}" srcOrd="1" destOrd="0" presId="urn:microsoft.com/office/officeart/2005/8/layout/process5"/>
    <dgm:cxn modelId="{E86C4034-D1FB-4795-AB10-C46B55227C58}" type="presOf" srcId="{D2C6A091-2138-40DF-902A-DADF7C0A858A}" destId="{D38537ED-EACF-4023-A577-1D22899A7681}" srcOrd="1" destOrd="0" presId="urn:microsoft.com/office/officeart/2005/8/layout/process5"/>
    <dgm:cxn modelId="{16C55A40-96C0-42F6-8C51-8A3B9E0D4092}" type="presOf" srcId="{016586D9-2DB5-4AA6-BA9F-9EDDC0510C29}" destId="{A735E9E9-1335-4981-B31D-D97C06216B12}" srcOrd="0" destOrd="0" presId="urn:microsoft.com/office/officeart/2005/8/layout/process5"/>
    <dgm:cxn modelId="{61F7C260-BB9F-4EAB-A166-C8B477418C19}" srcId="{1BF214FB-8585-4C85-83D7-47164AAD632D}" destId="{F1A4D444-33C8-420D-922B-B4D83B96C7C2}" srcOrd="2" destOrd="0" parTransId="{AFA9A2E5-05CF-4291-BDAC-40FF2BA0C123}" sibTransId="{68A763C5-D2C0-42B7-9415-66617A5D147E}"/>
    <dgm:cxn modelId="{775A0467-8525-47E9-A4B8-A02F4203965B}" type="presOf" srcId="{59DA38EC-31CE-4170-A454-97D5E30BDBA8}" destId="{30DFF5E5-1084-4A90-8820-18C38A7170F2}" srcOrd="0" destOrd="0" presId="urn:microsoft.com/office/officeart/2005/8/layout/process5"/>
    <dgm:cxn modelId="{4CAB1447-28A2-4FB3-9F8B-BAA0C769E348}" type="presOf" srcId="{91778D6F-210D-40E1-9F4A-4CEEC2F76790}" destId="{CA90105F-A1BD-44B8-B745-8124E2C5633C}" srcOrd="0" destOrd="0" presId="urn:microsoft.com/office/officeart/2005/8/layout/process5"/>
    <dgm:cxn modelId="{E7A50B49-7597-4D6A-A8AB-E00237D2C558}" srcId="{1BF214FB-8585-4C85-83D7-47164AAD632D}" destId="{888C3ED4-9510-4000-A70F-AAD75B5EBD43}" srcOrd="0" destOrd="0" parTransId="{4F31B688-999B-4752-86CF-5AFFBDD2FB2C}" sibTransId="{91778D6F-210D-40E1-9F4A-4CEEC2F76790}"/>
    <dgm:cxn modelId="{03FFB34C-F2DE-4D1A-A377-DDE0CA287713}" srcId="{1BF214FB-8585-4C85-83D7-47164AAD632D}" destId="{016586D9-2DB5-4AA6-BA9F-9EDDC0510C29}" srcOrd="1" destOrd="0" parTransId="{D8622124-F306-4E87-AD72-8341309CD39F}" sibTransId="{59DA38EC-31CE-4170-A454-97D5E30BDBA8}"/>
    <dgm:cxn modelId="{7C075873-630B-4F1E-90BB-83A7A98B6FF7}" type="presOf" srcId="{888C3ED4-9510-4000-A70F-AAD75B5EBD43}" destId="{0929DF84-EA76-466C-AE41-D0A44FF6E25F}" srcOrd="0" destOrd="0" presId="urn:microsoft.com/office/officeart/2005/8/layout/process5"/>
    <dgm:cxn modelId="{19115184-1677-44C8-B03A-F58319054CF4}" type="presOf" srcId="{F1A4D444-33C8-420D-922B-B4D83B96C7C2}" destId="{BB8B755D-E585-49C6-BFC8-AAEA59BD0D1B}" srcOrd="0" destOrd="0" presId="urn:microsoft.com/office/officeart/2005/8/layout/process5"/>
    <dgm:cxn modelId="{2EF5DD9B-0A22-4E19-B1FE-AE1418C9C042}" type="presOf" srcId="{CEAC77A3-F019-4EB6-A67A-D01EA028A855}" destId="{258E2A17-97DE-42CF-A2B7-1C988A57CC47}" srcOrd="1" destOrd="0" presId="urn:microsoft.com/office/officeart/2005/8/layout/process5"/>
    <dgm:cxn modelId="{A4A91EA3-4689-448C-AC0E-6A4124EAC131}" type="presOf" srcId="{51EB5745-8AAE-421D-874F-13491FF3F307}" destId="{4D6F8D58-ABA7-49CE-A26F-B20F0FF179D4}" srcOrd="0" destOrd="0" presId="urn:microsoft.com/office/officeart/2005/8/layout/process5"/>
    <dgm:cxn modelId="{6C7B0AB5-F634-4AAA-90D9-3C95EB20F738}" type="presOf" srcId="{68A763C5-D2C0-42B7-9415-66617A5D147E}" destId="{1DD8B0A6-1A50-436F-9230-55F12460AE02}" srcOrd="0" destOrd="0" presId="urn:microsoft.com/office/officeart/2005/8/layout/process5"/>
    <dgm:cxn modelId="{0EB472BD-08F1-4AE3-8525-94DC2C525471}" type="presOf" srcId="{52D16A4D-3020-473B-A7E5-59222B095F82}" destId="{B9C89DFB-7921-479D-9C75-625474C93C08}" srcOrd="0" destOrd="0" presId="urn:microsoft.com/office/officeart/2005/8/layout/process5"/>
    <dgm:cxn modelId="{93B188E2-63A5-4167-8F79-8346751ECB99}" type="presOf" srcId="{10DC8D50-E48F-4C14-846C-4F6CA479EED8}" destId="{30B6E9D6-247F-48E4-896E-FEF92482530B}" srcOrd="0" destOrd="0" presId="urn:microsoft.com/office/officeart/2005/8/layout/process5"/>
    <dgm:cxn modelId="{28A458EE-E826-444C-B2A1-2F9E70C8C102}" srcId="{1BF214FB-8585-4C85-83D7-47164AAD632D}" destId="{52D16A4D-3020-473B-A7E5-59222B095F82}" srcOrd="5" destOrd="0" parTransId="{08B26350-A213-48FA-B34A-128FF06D7982}" sibTransId="{C227764E-2C58-44CB-B4C7-22B743E9148A}"/>
    <dgm:cxn modelId="{4D9975EF-9511-440D-A690-C022D76E7869}" type="presOf" srcId="{D2C6A091-2138-40DF-902A-DADF7C0A858A}" destId="{3C91974A-9F73-476C-9DDF-52518EAAD07F}" srcOrd="0" destOrd="0" presId="urn:microsoft.com/office/officeart/2005/8/layout/process5"/>
    <dgm:cxn modelId="{8E6EAEF4-8B2C-406D-9959-8E11CC5E5ED9}" type="presOf" srcId="{91778D6F-210D-40E1-9F4A-4CEEC2F76790}" destId="{A09CF885-5BAC-4005-94AD-BE5BF5E9A973}" srcOrd="1" destOrd="0" presId="urn:microsoft.com/office/officeart/2005/8/layout/process5"/>
    <dgm:cxn modelId="{BE19A5F9-D277-4578-AD27-A5355B6A4ADF}" type="presOf" srcId="{CEAC77A3-F019-4EB6-A67A-D01EA028A855}" destId="{5C699980-290B-40D4-83CB-129B6A662E54}" srcOrd="0" destOrd="0" presId="urn:microsoft.com/office/officeart/2005/8/layout/process5"/>
    <dgm:cxn modelId="{ECCDC5FC-C4CD-4D27-8963-B2FB5DA8B711}" srcId="{1BF214FB-8585-4C85-83D7-47164AAD632D}" destId="{51EB5745-8AAE-421D-874F-13491FF3F307}" srcOrd="3" destOrd="0" parTransId="{4809E3DC-C136-4EC2-849F-2394A70DF32F}" sibTransId="{CEAC77A3-F019-4EB6-A67A-D01EA028A855}"/>
    <dgm:cxn modelId="{3E4125D5-08D8-45A3-B3AC-3FC5FBD3E702}" type="presParOf" srcId="{99A21410-1924-4895-B4A5-E3CDF6B61576}" destId="{0929DF84-EA76-466C-AE41-D0A44FF6E25F}" srcOrd="0" destOrd="0" presId="urn:microsoft.com/office/officeart/2005/8/layout/process5"/>
    <dgm:cxn modelId="{8A027E94-6685-4DEA-BC07-EDF137AA4A2D}" type="presParOf" srcId="{99A21410-1924-4895-B4A5-E3CDF6B61576}" destId="{CA90105F-A1BD-44B8-B745-8124E2C5633C}" srcOrd="1" destOrd="0" presId="urn:microsoft.com/office/officeart/2005/8/layout/process5"/>
    <dgm:cxn modelId="{DB7B73F5-DACB-450A-A20D-4047B1958C86}" type="presParOf" srcId="{CA90105F-A1BD-44B8-B745-8124E2C5633C}" destId="{A09CF885-5BAC-4005-94AD-BE5BF5E9A973}" srcOrd="0" destOrd="0" presId="urn:microsoft.com/office/officeart/2005/8/layout/process5"/>
    <dgm:cxn modelId="{1A5B5B90-5A57-4CE7-A6B2-F24A9DC45F88}" type="presParOf" srcId="{99A21410-1924-4895-B4A5-E3CDF6B61576}" destId="{A735E9E9-1335-4981-B31D-D97C06216B12}" srcOrd="2" destOrd="0" presId="urn:microsoft.com/office/officeart/2005/8/layout/process5"/>
    <dgm:cxn modelId="{33724081-90E2-46AF-A1C6-94BA56670AE2}" type="presParOf" srcId="{99A21410-1924-4895-B4A5-E3CDF6B61576}" destId="{30DFF5E5-1084-4A90-8820-18C38A7170F2}" srcOrd="3" destOrd="0" presId="urn:microsoft.com/office/officeart/2005/8/layout/process5"/>
    <dgm:cxn modelId="{70C24328-4E95-438E-8D26-BBC99BA726DB}" type="presParOf" srcId="{30DFF5E5-1084-4A90-8820-18C38A7170F2}" destId="{F3CC1374-9413-4786-9269-9524A403ED23}" srcOrd="0" destOrd="0" presId="urn:microsoft.com/office/officeart/2005/8/layout/process5"/>
    <dgm:cxn modelId="{94975453-E5D2-479D-8E50-C90D7E66B3A2}" type="presParOf" srcId="{99A21410-1924-4895-B4A5-E3CDF6B61576}" destId="{BB8B755D-E585-49C6-BFC8-AAEA59BD0D1B}" srcOrd="4" destOrd="0" presId="urn:microsoft.com/office/officeart/2005/8/layout/process5"/>
    <dgm:cxn modelId="{C2C5DE18-410A-4072-B3B8-20EBA9007199}" type="presParOf" srcId="{99A21410-1924-4895-B4A5-E3CDF6B61576}" destId="{1DD8B0A6-1A50-436F-9230-55F12460AE02}" srcOrd="5" destOrd="0" presId="urn:microsoft.com/office/officeart/2005/8/layout/process5"/>
    <dgm:cxn modelId="{B082F16E-6882-4836-9663-BA705A47FEBA}" type="presParOf" srcId="{1DD8B0A6-1A50-436F-9230-55F12460AE02}" destId="{B1FC4599-E6A6-48C0-AF95-B9ED4E7367E6}" srcOrd="0" destOrd="0" presId="urn:microsoft.com/office/officeart/2005/8/layout/process5"/>
    <dgm:cxn modelId="{EB506EDC-F06D-445B-A468-9DB1A7298A4F}" type="presParOf" srcId="{99A21410-1924-4895-B4A5-E3CDF6B61576}" destId="{4D6F8D58-ABA7-49CE-A26F-B20F0FF179D4}" srcOrd="6" destOrd="0" presId="urn:microsoft.com/office/officeart/2005/8/layout/process5"/>
    <dgm:cxn modelId="{3BFE4C3C-48E7-4D18-B45F-AC013F59F1E3}" type="presParOf" srcId="{99A21410-1924-4895-B4A5-E3CDF6B61576}" destId="{5C699980-290B-40D4-83CB-129B6A662E54}" srcOrd="7" destOrd="0" presId="urn:microsoft.com/office/officeart/2005/8/layout/process5"/>
    <dgm:cxn modelId="{2AF4AFBD-1C99-46E7-9BAB-93AAD85BA389}" type="presParOf" srcId="{5C699980-290B-40D4-83CB-129B6A662E54}" destId="{258E2A17-97DE-42CF-A2B7-1C988A57CC47}" srcOrd="0" destOrd="0" presId="urn:microsoft.com/office/officeart/2005/8/layout/process5"/>
    <dgm:cxn modelId="{831E7A55-0BDB-44C3-BFCA-71E725D5CD1F}" type="presParOf" srcId="{99A21410-1924-4895-B4A5-E3CDF6B61576}" destId="{30B6E9D6-247F-48E4-896E-FEF92482530B}" srcOrd="8" destOrd="0" presId="urn:microsoft.com/office/officeart/2005/8/layout/process5"/>
    <dgm:cxn modelId="{DCF9B9BB-2F24-4A60-8014-E803F506243E}" type="presParOf" srcId="{99A21410-1924-4895-B4A5-E3CDF6B61576}" destId="{3C91974A-9F73-476C-9DDF-52518EAAD07F}" srcOrd="9" destOrd="0" presId="urn:microsoft.com/office/officeart/2005/8/layout/process5"/>
    <dgm:cxn modelId="{5B998E21-9F93-4FB2-A713-49367B2C2CE1}" type="presParOf" srcId="{3C91974A-9F73-476C-9DDF-52518EAAD07F}" destId="{D38537ED-EACF-4023-A577-1D22899A7681}" srcOrd="0" destOrd="0" presId="urn:microsoft.com/office/officeart/2005/8/layout/process5"/>
    <dgm:cxn modelId="{1E1DD93D-F05E-483A-B13F-CF2A0B442307}" type="presParOf" srcId="{99A21410-1924-4895-B4A5-E3CDF6B61576}" destId="{B9C89DFB-7921-479D-9C75-625474C93C08}" srcOrd="1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7951F77-4E36-4893-91C6-3151A6D5169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C68B812-A325-41D8-A08E-C2392666DF66}">
      <dgm:prSet custT="1"/>
      <dgm:spPr/>
      <dgm:t>
        <a:bodyPr/>
        <a:lstStyle/>
        <a:p>
          <a:pPr>
            <a:lnSpc>
              <a:spcPct val="100000"/>
            </a:lnSpc>
          </a:pPr>
          <a:r>
            <a:rPr lang="en-US" sz="2000" b="1" i="0" dirty="0">
              <a:solidFill>
                <a:schemeClr val="bg1"/>
              </a:solidFill>
            </a:rPr>
            <a:t>Email</a:t>
          </a:r>
          <a:br>
            <a:rPr lang="en-US" sz="2000" b="0" i="0" dirty="0">
              <a:solidFill>
                <a:schemeClr val="bg1"/>
              </a:solidFill>
            </a:rPr>
          </a:br>
          <a:r>
            <a:rPr lang="en-US" sz="1600" b="0" i="0" dirty="0">
              <a:solidFill>
                <a:schemeClr val="bg1"/>
              </a:solidFill>
            </a:rPr>
            <a:t>jlb599@drexel.edu</a:t>
          </a:r>
        </a:p>
      </dgm:t>
    </dgm:pt>
    <dgm:pt modelId="{23A01A1D-B409-49E7-91BA-2321B9A237C2}" type="parTrans" cxnId="{AAD26E9B-C129-46B7-BFCC-98D5999B6B9A}">
      <dgm:prSet/>
      <dgm:spPr/>
      <dgm:t>
        <a:bodyPr/>
        <a:lstStyle/>
        <a:p>
          <a:endParaRPr lang="en-US" sz="1600" b="0" i="0"/>
        </a:p>
      </dgm:t>
    </dgm:pt>
    <dgm:pt modelId="{E950D3C2-0472-429B-98B0-86C856FA65A1}" type="sibTrans" cxnId="{AAD26E9B-C129-46B7-BFCC-98D5999B6B9A}">
      <dgm:prSet/>
      <dgm:spPr/>
      <dgm:t>
        <a:bodyPr/>
        <a:lstStyle/>
        <a:p>
          <a:endParaRPr lang="en-US" sz="1600" b="0" i="0"/>
        </a:p>
      </dgm:t>
    </dgm:pt>
    <dgm:pt modelId="{F61FEBF0-CB2F-4364-8F44-722FB7578D18}" type="pres">
      <dgm:prSet presAssocID="{D7951F77-4E36-4893-91C6-3151A6D51694}" presName="root" presStyleCnt="0">
        <dgm:presLayoutVars>
          <dgm:dir/>
          <dgm:resizeHandles val="exact"/>
        </dgm:presLayoutVars>
      </dgm:prSet>
      <dgm:spPr/>
    </dgm:pt>
    <dgm:pt modelId="{763367BB-4527-4646-8015-D79C10A337E8}" type="pres">
      <dgm:prSet presAssocID="{BC68B812-A325-41D8-A08E-C2392666DF66}" presName="compNode" presStyleCnt="0"/>
      <dgm:spPr/>
    </dgm:pt>
    <dgm:pt modelId="{712D2B29-4977-4B70-ABE9-215A9E804015}" type="pres">
      <dgm:prSet presAssocID="{BC68B812-A325-41D8-A08E-C2392666DF66}" presName="bgRect" presStyleLbl="bgShp" presStyleIdx="0" presStyleCnt="1"/>
      <dgm:spPr>
        <a:prstGeom prst="rect">
          <a:avLst/>
        </a:prstGeom>
        <a:noFill/>
        <a:ln w="22225">
          <a:noFill/>
        </a:ln>
        <a:effectLst/>
      </dgm:spPr>
    </dgm:pt>
    <dgm:pt modelId="{6C7A9EF9-02EB-4D4D-A251-EC3A2F0EFD57}" type="pres">
      <dgm:prSet presAssocID="{BC68B812-A325-41D8-A08E-C2392666DF66}" presName="iconRect" presStyleLbl="node1" presStyleIdx="0" presStyleCnt="1"/>
      <dgm:spPr>
        <a:blipFill>
          <a:blip xmlns:r="http://schemas.openxmlformats.org/officeDocument/2006/relationships" r:embed="rId1" cstate="screen">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mail"/>
        </a:ext>
      </dgm:extLst>
    </dgm:pt>
    <dgm:pt modelId="{13497251-DF6D-4038-B1ED-CA29B33C0A2F}" type="pres">
      <dgm:prSet presAssocID="{BC68B812-A325-41D8-A08E-C2392666DF66}" presName="spaceRect" presStyleCnt="0"/>
      <dgm:spPr/>
    </dgm:pt>
    <dgm:pt modelId="{516FEABD-B159-4827-91AC-07F0FC9EFC37}" type="pres">
      <dgm:prSet presAssocID="{BC68B812-A325-41D8-A08E-C2392666DF66}" presName="parTx" presStyleLbl="revTx" presStyleIdx="0" presStyleCnt="1">
        <dgm:presLayoutVars>
          <dgm:chMax val="0"/>
          <dgm:chPref val="0"/>
        </dgm:presLayoutVars>
      </dgm:prSet>
      <dgm:spPr/>
    </dgm:pt>
  </dgm:ptLst>
  <dgm:cxnLst>
    <dgm:cxn modelId="{90986C5B-BF7B-4231-8046-782BAE77E788}" type="presOf" srcId="{BC68B812-A325-41D8-A08E-C2392666DF66}" destId="{516FEABD-B159-4827-91AC-07F0FC9EFC37}" srcOrd="0" destOrd="0" presId="urn:microsoft.com/office/officeart/2018/2/layout/IconVerticalSolidList"/>
    <dgm:cxn modelId="{9D5AFC8C-3FE5-4AED-9F29-5D039E47B81F}" type="presOf" srcId="{D7951F77-4E36-4893-91C6-3151A6D51694}" destId="{F61FEBF0-CB2F-4364-8F44-722FB7578D18}" srcOrd="0" destOrd="0" presId="urn:microsoft.com/office/officeart/2018/2/layout/IconVerticalSolidList"/>
    <dgm:cxn modelId="{AAD26E9B-C129-46B7-BFCC-98D5999B6B9A}" srcId="{D7951F77-4E36-4893-91C6-3151A6D51694}" destId="{BC68B812-A325-41D8-A08E-C2392666DF66}" srcOrd="0" destOrd="0" parTransId="{23A01A1D-B409-49E7-91BA-2321B9A237C2}" sibTransId="{E950D3C2-0472-429B-98B0-86C856FA65A1}"/>
    <dgm:cxn modelId="{AC8A67FF-09EA-4C04-AE25-5A9F33A57654}" type="presParOf" srcId="{F61FEBF0-CB2F-4364-8F44-722FB7578D18}" destId="{763367BB-4527-4646-8015-D79C10A337E8}" srcOrd="0" destOrd="0" presId="urn:microsoft.com/office/officeart/2018/2/layout/IconVerticalSolidList"/>
    <dgm:cxn modelId="{5BC094CB-F2E0-4918-9AC7-082F24D0AC9E}" type="presParOf" srcId="{763367BB-4527-4646-8015-D79C10A337E8}" destId="{712D2B29-4977-4B70-ABE9-215A9E804015}" srcOrd="0" destOrd="0" presId="urn:microsoft.com/office/officeart/2018/2/layout/IconVerticalSolidList"/>
    <dgm:cxn modelId="{8583FA80-D558-4B21-9EFE-C8F712D37D97}" type="presParOf" srcId="{763367BB-4527-4646-8015-D79C10A337E8}" destId="{6C7A9EF9-02EB-4D4D-A251-EC3A2F0EFD57}" srcOrd="1" destOrd="0" presId="urn:microsoft.com/office/officeart/2018/2/layout/IconVerticalSolidList"/>
    <dgm:cxn modelId="{FF2B3AFE-5D78-4AF4-BD5D-10DA64FD2E34}" type="presParOf" srcId="{763367BB-4527-4646-8015-D79C10A337E8}" destId="{13497251-DF6D-4038-B1ED-CA29B33C0A2F}" srcOrd="2" destOrd="0" presId="urn:microsoft.com/office/officeart/2018/2/layout/IconVerticalSolidList"/>
    <dgm:cxn modelId="{03E26A79-059D-4B0B-B311-C422C1F45874}" type="presParOf" srcId="{763367BB-4527-4646-8015-D79C10A337E8}" destId="{516FEABD-B159-4827-91AC-07F0FC9EFC37}" srcOrd="3" destOrd="0" presId="urn:microsoft.com/office/officeart/2018/2/layout/IconVerticalSolid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204284-1F7C-4D58-BC79-8C2DEE7E9FAF}">
      <dsp:nvSpPr>
        <dsp:cNvPr id="0" name=""/>
        <dsp:cNvSpPr/>
      </dsp:nvSpPr>
      <dsp:spPr>
        <a:xfrm flipV="1">
          <a:off x="0" y="1914058"/>
          <a:ext cx="10453687" cy="105708"/>
        </a:xfrm>
        <a:prstGeom prst="homePlate">
          <a:avLst/>
        </a:prstGeom>
        <a:solidFill>
          <a:schemeClr val="accent5">
            <a:alpha val="9000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19EF924A-339B-436A-9151-9C7B0B0377B9}">
      <dsp:nvSpPr>
        <dsp:cNvPr id="0" name=""/>
        <dsp:cNvSpPr/>
      </dsp:nvSpPr>
      <dsp:spPr>
        <a:xfrm rot="8100000">
          <a:off x="65995" y="453296"/>
          <a:ext cx="289289" cy="289289"/>
        </a:xfrm>
        <a:prstGeom prst="teardrop">
          <a:avLst>
            <a:gd name="adj" fmla="val 11500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846B4BA4-33F0-43CE-A60E-B95E195AD5A9}">
      <dsp:nvSpPr>
        <dsp:cNvPr id="0" name=""/>
        <dsp:cNvSpPr/>
      </dsp:nvSpPr>
      <dsp:spPr>
        <a:xfrm>
          <a:off x="98133" y="485434"/>
          <a:ext cx="225014" cy="225014"/>
        </a:xfrm>
        <a:prstGeom prst="donu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82CF5D-A585-4990-846A-5EDBD19A9BDB}">
      <dsp:nvSpPr>
        <dsp:cNvPr id="0" name=""/>
        <dsp:cNvSpPr/>
      </dsp:nvSpPr>
      <dsp:spPr>
        <a:xfrm>
          <a:off x="415199" y="802500"/>
          <a:ext cx="2482378" cy="1164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dirty="0">
              <a:solidFill>
                <a:schemeClr val="bg1"/>
              </a:solidFill>
            </a:rPr>
            <a:t>Higher education is on the cutting edge in computer development and use of technology</a:t>
          </a:r>
        </a:p>
      </dsp:txBody>
      <dsp:txXfrm>
        <a:off x="415199" y="802500"/>
        <a:ext cx="2482378" cy="1164412"/>
      </dsp:txXfrm>
    </dsp:sp>
    <dsp:sp modelId="{85C50C56-6DC8-4C47-8DBC-4FD6B1554AA4}">
      <dsp:nvSpPr>
        <dsp:cNvPr id="0" name=""/>
        <dsp:cNvSpPr/>
      </dsp:nvSpPr>
      <dsp:spPr>
        <a:xfrm>
          <a:off x="415199" y="393382"/>
          <a:ext cx="2482378" cy="409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6200" bIns="0" numCol="1" spcCol="1270" anchor="ctr" anchorCtr="0">
          <a:noAutofit/>
        </a:bodyPr>
        <a:lstStyle/>
        <a:p>
          <a:pPr marL="0" lvl="0" indent="0" algn="l" defTabSz="533400">
            <a:lnSpc>
              <a:spcPct val="90000"/>
            </a:lnSpc>
            <a:spcBef>
              <a:spcPct val="0"/>
            </a:spcBef>
            <a:spcAft>
              <a:spcPct val="35000"/>
            </a:spcAft>
            <a:buNone/>
            <a:defRPr b="1"/>
          </a:pPr>
          <a:r>
            <a:rPr lang="en-US" sz="1200" kern="1200">
              <a:solidFill>
                <a:schemeClr val="bg1"/>
              </a:solidFill>
            </a:rPr>
            <a:t>50s</a:t>
          </a:r>
          <a:br>
            <a:rPr lang="en-US" sz="1200" kern="1200">
              <a:solidFill>
                <a:schemeClr val="bg1"/>
              </a:solidFill>
            </a:rPr>
          </a:br>
          <a:r>
            <a:rPr lang="en-US" sz="1200" kern="1200">
              <a:solidFill>
                <a:schemeClr val="bg1"/>
              </a:solidFill>
            </a:rPr>
            <a:t>Advent of Computing</a:t>
          </a:r>
          <a:endParaRPr lang="en-US" sz="1200" kern="1200" dirty="0">
            <a:solidFill>
              <a:schemeClr val="bg1"/>
            </a:solidFill>
          </a:endParaRPr>
        </a:p>
      </dsp:txBody>
      <dsp:txXfrm>
        <a:off x="415199" y="393382"/>
        <a:ext cx="2482378" cy="409117"/>
      </dsp:txXfrm>
    </dsp:sp>
    <dsp:sp modelId="{4F322B1B-F357-4BCD-BF34-8A0D705A1CE7}">
      <dsp:nvSpPr>
        <dsp:cNvPr id="0" name=""/>
        <dsp:cNvSpPr/>
      </dsp:nvSpPr>
      <dsp:spPr>
        <a:xfrm>
          <a:off x="210640" y="802500"/>
          <a:ext cx="0" cy="1164412"/>
        </a:xfrm>
        <a:prstGeom prst="line">
          <a:avLst/>
        </a:prstGeom>
        <a:noFill/>
        <a:ln w="12700"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F727168-E825-43C1-AF50-41E115F59C0C}">
      <dsp:nvSpPr>
        <dsp:cNvPr id="0" name=""/>
        <dsp:cNvSpPr/>
      </dsp:nvSpPr>
      <dsp:spPr>
        <a:xfrm>
          <a:off x="173819" y="1930091"/>
          <a:ext cx="73641" cy="7364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5B4632EA-1574-417A-A3FA-D711159FBAD1}">
      <dsp:nvSpPr>
        <dsp:cNvPr id="0" name=""/>
        <dsp:cNvSpPr/>
      </dsp:nvSpPr>
      <dsp:spPr>
        <a:xfrm rot="18900000">
          <a:off x="1556136" y="3191238"/>
          <a:ext cx="289289" cy="289289"/>
        </a:xfrm>
        <a:prstGeom prst="teardrop">
          <a:avLst>
            <a:gd name="adj" fmla="val 11500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032E0966-F86B-4BBD-BE80-8FAB861AF0E8}">
      <dsp:nvSpPr>
        <dsp:cNvPr id="0" name=""/>
        <dsp:cNvSpPr/>
      </dsp:nvSpPr>
      <dsp:spPr>
        <a:xfrm>
          <a:off x="1588274" y="3223376"/>
          <a:ext cx="225014" cy="225014"/>
        </a:xfrm>
        <a:prstGeom prst="donu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08C5A1-CE9E-4410-9F2F-F714CC6AB069}">
      <dsp:nvSpPr>
        <dsp:cNvPr id="0" name=""/>
        <dsp:cNvSpPr/>
      </dsp:nvSpPr>
      <dsp:spPr>
        <a:xfrm>
          <a:off x="1905340" y="1966912"/>
          <a:ext cx="2482378" cy="1164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dirty="0">
              <a:solidFill>
                <a:schemeClr val="bg1"/>
              </a:solidFill>
            </a:rPr>
            <a:t>HEIs begin using computer technology to keep digital records on students, finances, and employees</a:t>
          </a:r>
        </a:p>
      </dsp:txBody>
      <dsp:txXfrm>
        <a:off x="1905340" y="1966912"/>
        <a:ext cx="2482378" cy="1164412"/>
      </dsp:txXfrm>
    </dsp:sp>
    <dsp:sp modelId="{C1E34084-406C-48D5-88FE-7226282DBC49}">
      <dsp:nvSpPr>
        <dsp:cNvPr id="0" name=""/>
        <dsp:cNvSpPr/>
      </dsp:nvSpPr>
      <dsp:spPr>
        <a:xfrm>
          <a:off x="1905340" y="3131324"/>
          <a:ext cx="2482378" cy="409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6200" bIns="0" numCol="1" spcCol="1270" anchor="ctr" anchorCtr="0">
          <a:noAutofit/>
        </a:bodyPr>
        <a:lstStyle/>
        <a:p>
          <a:pPr marL="0" lvl="0" indent="0" algn="l" defTabSz="533400">
            <a:lnSpc>
              <a:spcPct val="90000"/>
            </a:lnSpc>
            <a:spcBef>
              <a:spcPct val="0"/>
            </a:spcBef>
            <a:spcAft>
              <a:spcPct val="35000"/>
            </a:spcAft>
            <a:buNone/>
            <a:defRPr b="1"/>
          </a:pPr>
          <a:r>
            <a:rPr lang="en-US" sz="1200" kern="1200" dirty="0">
              <a:solidFill>
                <a:schemeClr val="bg1"/>
              </a:solidFill>
            </a:rPr>
            <a:t>60s</a:t>
          </a:r>
          <a:br>
            <a:rPr lang="en-US" sz="1200" kern="1200" dirty="0">
              <a:solidFill>
                <a:schemeClr val="bg1"/>
              </a:solidFill>
            </a:rPr>
          </a:br>
          <a:r>
            <a:rPr lang="en-US" sz="1200" kern="1200" dirty="0">
              <a:solidFill>
                <a:schemeClr val="bg1"/>
              </a:solidFill>
            </a:rPr>
            <a:t>Use in Administration</a:t>
          </a:r>
        </a:p>
      </dsp:txBody>
      <dsp:txXfrm>
        <a:off x="1905340" y="3131324"/>
        <a:ext cx="2482378" cy="409117"/>
      </dsp:txXfrm>
    </dsp:sp>
    <dsp:sp modelId="{33168228-1414-4AAF-B7E5-C08A80BBB2F1}">
      <dsp:nvSpPr>
        <dsp:cNvPr id="0" name=""/>
        <dsp:cNvSpPr/>
      </dsp:nvSpPr>
      <dsp:spPr>
        <a:xfrm>
          <a:off x="1700781" y="1966912"/>
          <a:ext cx="0" cy="1164412"/>
        </a:xfrm>
        <a:prstGeom prst="line">
          <a:avLst/>
        </a:prstGeom>
        <a:noFill/>
        <a:ln w="12700"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57996C3-16BE-4CEB-B9E2-6FFC42938F41}">
      <dsp:nvSpPr>
        <dsp:cNvPr id="0" name=""/>
        <dsp:cNvSpPr/>
      </dsp:nvSpPr>
      <dsp:spPr>
        <a:xfrm>
          <a:off x="1663961" y="1930091"/>
          <a:ext cx="73641" cy="7364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88A655E-1EC6-46B3-97EB-D007E567EE3F}">
      <dsp:nvSpPr>
        <dsp:cNvPr id="0" name=""/>
        <dsp:cNvSpPr/>
      </dsp:nvSpPr>
      <dsp:spPr>
        <a:xfrm rot="8100000">
          <a:off x="3046278" y="453296"/>
          <a:ext cx="289289" cy="289289"/>
        </a:xfrm>
        <a:prstGeom prst="teardrop">
          <a:avLst>
            <a:gd name="adj" fmla="val 11500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DE6A21F6-14CC-4638-B27F-E66AA52F6B93}">
      <dsp:nvSpPr>
        <dsp:cNvPr id="0" name=""/>
        <dsp:cNvSpPr/>
      </dsp:nvSpPr>
      <dsp:spPr>
        <a:xfrm>
          <a:off x="3078415" y="485434"/>
          <a:ext cx="225014" cy="225014"/>
        </a:xfrm>
        <a:prstGeom prst="donut">
          <a:avLst/>
        </a:prstGeom>
        <a:solidFill>
          <a:schemeClr val="bg1">
            <a:alpha val="90000"/>
          </a:schemeClr>
        </a:solidFill>
        <a:ln w="15875" cap="flat" cmpd="sng" algn="ctr">
          <a:solidFill>
            <a:srgbClr val="C5AE76"/>
          </a:solidFill>
          <a:prstDash val="solid"/>
        </a:ln>
        <a:effectLst/>
      </dsp:spPr>
      <dsp:style>
        <a:lnRef idx="2">
          <a:scrgbClr r="0" g="0" b="0"/>
        </a:lnRef>
        <a:fillRef idx="1">
          <a:scrgbClr r="0" g="0" b="0"/>
        </a:fillRef>
        <a:effectRef idx="0">
          <a:scrgbClr r="0" g="0" b="0"/>
        </a:effectRef>
        <a:fontRef idx="minor"/>
      </dsp:style>
    </dsp:sp>
    <dsp:sp modelId="{0C5510AB-1ACE-4746-A9DE-2FEFC0E97333}">
      <dsp:nvSpPr>
        <dsp:cNvPr id="0" name=""/>
        <dsp:cNvSpPr/>
      </dsp:nvSpPr>
      <dsp:spPr>
        <a:xfrm>
          <a:off x="3395482" y="802500"/>
          <a:ext cx="2482378" cy="1164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i="0" kern="1200" dirty="0">
              <a:solidFill>
                <a:schemeClr val="bg1"/>
              </a:solidFill>
            </a:rPr>
            <a:t>Digital records are migrated to a direct access magnetic disk-storage, allowing all records to be moved to a centralized location</a:t>
          </a:r>
        </a:p>
      </dsp:txBody>
      <dsp:txXfrm>
        <a:off x="3395482" y="802500"/>
        <a:ext cx="2482378" cy="1164412"/>
      </dsp:txXfrm>
    </dsp:sp>
    <dsp:sp modelId="{AA6288BD-B8B1-4D14-AED4-82D83DFCCC23}">
      <dsp:nvSpPr>
        <dsp:cNvPr id="0" name=""/>
        <dsp:cNvSpPr/>
      </dsp:nvSpPr>
      <dsp:spPr>
        <a:xfrm>
          <a:off x="3395482" y="393382"/>
          <a:ext cx="2482378" cy="409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6200" bIns="0" numCol="1" spcCol="1270" anchor="ctr" anchorCtr="0">
          <a:noAutofit/>
        </a:bodyPr>
        <a:lstStyle/>
        <a:p>
          <a:pPr marL="0" lvl="0" indent="0" algn="l" defTabSz="533400">
            <a:lnSpc>
              <a:spcPct val="90000"/>
            </a:lnSpc>
            <a:spcBef>
              <a:spcPct val="0"/>
            </a:spcBef>
            <a:spcAft>
              <a:spcPct val="35000"/>
            </a:spcAft>
            <a:buNone/>
            <a:defRPr b="1"/>
          </a:pPr>
          <a:r>
            <a:rPr lang="en-US" sz="1200" b="1" i="0" kern="1200">
              <a:solidFill>
                <a:schemeClr val="bg1"/>
              </a:solidFill>
            </a:rPr>
            <a:t>Late 60s-Early 70s</a:t>
          </a:r>
          <a:br>
            <a:rPr lang="en-US" sz="1200" b="1" i="0" kern="1200">
              <a:solidFill>
                <a:schemeClr val="bg1"/>
              </a:solidFill>
            </a:rPr>
          </a:br>
          <a:r>
            <a:rPr lang="en-US" sz="1200" b="1" i="0" kern="1200">
              <a:solidFill>
                <a:schemeClr val="bg1"/>
              </a:solidFill>
            </a:rPr>
            <a:t>Centralization of Records</a:t>
          </a:r>
          <a:endParaRPr lang="en-US" kern="1200" dirty="0">
            <a:solidFill>
              <a:schemeClr val="bg1"/>
            </a:solidFill>
          </a:endParaRPr>
        </a:p>
      </dsp:txBody>
      <dsp:txXfrm>
        <a:off x="3395482" y="393382"/>
        <a:ext cx="2482378" cy="409117"/>
      </dsp:txXfrm>
    </dsp:sp>
    <dsp:sp modelId="{7FB6B0B6-AB94-4B89-9A9D-AAEEE0373AC9}">
      <dsp:nvSpPr>
        <dsp:cNvPr id="0" name=""/>
        <dsp:cNvSpPr/>
      </dsp:nvSpPr>
      <dsp:spPr>
        <a:xfrm>
          <a:off x="3190923" y="802500"/>
          <a:ext cx="0" cy="1164412"/>
        </a:xfrm>
        <a:prstGeom prst="line">
          <a:avLst/>
        </a:prstGeom>
        <a:noFill/>
        <a:ln w="12700"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0C6BC09-10DF-47F5-AD63-4783F30FD7DE}">
      <dsp:nvSpPr>
        <dsp:cNvPr id="0" name=""/>
        <dsp:cNvSpPr/>
      </dsp:nvSpPr>
      <dsp:spPr>
        <a:xfrm>
          <a:off x="3153384" y="1930091"/>
          <a:ext cx="73641" cy="7364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0DBECBF-E3AA-450B-95D4-8349AA21B4F8}">
      <dsp:nvSpPr>
        <dsp:cNvPr id="0" name=""/>
        <dsp:cNvSpPr/>
      </dsp:nvSpPr>
      <dsp:spPr>
        <a:xfrm rot="18900000">
          <a:off x="4536419" y="3191238"/>
          <a:ext cx="289289" cy="289289"/>
        </a:xfrm>
        <a:prstGeom prst="teardrop">
          <a:avLst>
            <a:gd name="adj" fmla="val 11500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6EDDD44C-F5E4-49AD-B1D9-346B8B8AEE8F}">
      <dsp:nvSpPr>
        <dsp:cNvPr id="0" name=""/>
        <dsp:cNvSpPr/>
      </dsp:nvSpPr>
      <dsp:spPr>
        <a:xfrm>
          <a:off x="4568557" y="3223376"/>
          <a:ext cx="225014" cy="225014"/>
        </a:xfrm>
        <a:prstGeom prst="donu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E564261-183D-47F9-8E7E-BCFC5023A815}">
      <dsp:nvSpPr>
        <dsp:cNvPr id="0" name=""/>
        <dsp:cNvSpPr/>
      </dsp:nvSpPr>
      <dsp:spPr>
        <a:xfrm>
          <a:off x="4885623" y="1966912"/>
          <a:ext cx="2482378" cy="1164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dirty="0">
              <a:solidFill>
                <a:schemeClr val="bg1"/>
              </a:solidFill>
            </a:rPr>
            <a:t>Smaller, personal computers meant that more people in administration had access to computers</a:t>
          </a:r>
        </a:p>
      </dsp:txBody>
      <dsp:txXfrm>
        <a:off x="4885623" y="1966912"/>
        <a:ext cx="2482378" cy="1164412"/>
      </dsp:txXfrm>
    </dsp:sp>
    <dsp:sp modelId="{3DA36ABE-9810-4ED4-9A55-2905E7588D06}">
      <dsp:nvSpPr>
        <dsp:cNvPr id="0" name=""/>
        <dsp:cNvSpPr/>
      </dsp:nvSpPr>
      <dsp:spPr>
        <a:xfrm>
          <a:off x="4885623" y="3131324"/>
          <a:ext cx="2482378" cy="409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6200" bIns="0" numCol="1" spcCol="1270" anchor="ctr" anchorCtr="0">
          <a:noAutofit/>
        </a:bodyPr>
        <a:lstStyle/>
        <a:p>
          <a:pPr marL="0" lvl="0" indent="0" algn="l" defTabSz="533400">
            <a:lnSpc>
              <a:spcPct val="90000"/>
            </a:lnSpc>
            <a:spcBef>
              <a:spcPct val="0"/>
            </a:spcBef>
            <a:spcAft>
              <a:spcPct val="35000"/>
            </a:spcAft>
            <a:buNone/>
            <a:defRPr b="1"/>
          </a:pPr>
          <a:r>
            <a:rPr lang="en-US" sz="1200" kern="1200" dirty="0">
              <a:solidFill>
                <a:schemeClr val="bg1"/>
              </a:solidFill>
            </a:rPr>
            <a:t>Late 70s-80s</a:t>
          </a:r>
          <a:br>
            <a:rPr lang="en-US" sz="1200" kern="1200" dirty="0">
              <a:solidFill>
                <a:schemeClr val="bg1"/>
              </a:solidFill>
            </a:rPr>
          </a:br>
          <a:r>
            <a:rPr lang="en-US" sz="1200" kern="1200" dirty="0">
              <a:solidFill>
                <a:schemeClr val="bg1"/>
              </a:solidFill>
            </a:rPr>
            <a:t>Proliferation of Computers</a:t>
          </a:r>
        </a:p>
      </dsp:txBody>
      <dsp:txXfrm>
        <a:off x="4885623" y="3131324"/>
        <a:ext cx="2482378" cy="409117"/>
      </dsp:txXfrm>
    </dsp:sp>
    <dsp:sp modelId="{4B9F5909-A57C-4893-9C8A-D5960FE9BE37}">
      <dsp:nvSpPr>
        <dsp:cNvPr id="0" name=""/>
        <dsp:cNvSpPr/>
      </dsp:nvSpPr>
      <dsp:spPr>
        <a:xfrm>
          <a:off x="4681064" y="1966912"/>
          <a:ext cx="0" cy="1164412"/>
        </a:xfrm>
        <a:prstGeom prst="line">
          <a:avLst/>
        </a:prstGeom>
        <a:noFill/>
        <a:ln w="12700"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891B168-1DA5-4124-931F-A51FCB8EFC11}">
      <dsp:nvSpPr>
        <dsp:cNvPr id="0" name=""/>
        <dsp:cNvSpPr/>
      </dsp:nvSpPr>
      <dsp:spPr>
        <a:xfrm>
          <a:off x="4643525" y="1930091"/>
          <a:ext cx="73641" cy="7364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488CC4C6-DFBC-460C-A9ED-BEDA8CC682D4}">
      <dsp:nvSpPr>
        <dsp:cNvPr id="0" name=""/>
        <dsp:cNvSpPr/>
      </dsp:nvSpPr>
      <dsp:spPr>
        <a:xfrm rot="8100000">
          <a:off x="6026560" y="453296"/>
          <a:ext cx="289289" cy="289289"/>
        </a:xfrm>
        <a:prstGeom prst="teardrop">
          <a:avLst>
            <a:gd name="adj" fmla="val 11500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48CA82DA-B677-461B-A08D-337683480059}">
      <dsp:nvSpPr>
        <dsp:cNvPr id="0" name=""/>
        <dsp:cNvSpPr/>
      </dsp:nvSpPr>
      <dsp:spPr>
        <a:xfrm>
          <a:off x="6058698" y="485434"/>
          <a:ext cx="225014" cy="225014"/>
        </a:xfrm>
        <a:prstGeom prst="donut">
          <a:avLst/>
        </a:prstGeom>
        <a:solidFill>
          <a:schemeClr val="bg2"/>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1646913-A3FA-4470-A3E9-C64B0A13A62A}">
      <dsp:nvSpPr>
        <dsp:cNvPr id="0" name=""/>
        <dsp:cNvSpPr/>
      </dsp:nvSpPr>
      <dsp:spPr>
        <a:xfrm>
          <a:off x="6375764" y="802500"/>
          <a:ext cx="2482378" cy="1164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dirty="0">
              <a:solidFill>
                <a:schemeClr val="bg1"/>
              </a:solidFill>
            </a:rPr>
            <a:t>With the creation and widespread use of the Internet, HEIs moved to web-based interfaces </a:t>
          </a:r>
        </a:p>
        <a:p>
          <a:pPr marL="0" lvl="0" indent="0" algn="l" defTabSz="622300">
            <a:lnSpc>
              <a:spcPct val="90000"/>
            </a:lnSpc>
            <a:spcBef>
              <a:spcPct val="0"/>
            </a:spcBef>
            <a:spcAft>
              <a:spcPct val="35000"/>
            </a:spcAft>
            <a:buNone/>
          </a:pPr>
          <a:endParaRPr lang="en-US" sz="1400" kern="1200" dirty="0">
            <a:solidFill>
              <a:schemeClr val="bg1"/>
            </a:solidFill>
          </a:endParaRPr>
        </a:p>
      </dsp:txBody>
      <dsp:txXfrm>
        <a:off x="6375764" y="802500"/>
        <a:ext cx="2482378" cy="1164412"/>
      </dsp:txXfrm>
    </dsp:sp>
    <dsp:sp modelId="{6EC2FC68-E1B8-4274-8090-C2C96A4CD82C}">
      <dsp:nvSpPr>
        <dsp:cNvPr id="0" name=""/>
        <dsp:cNvSpPr/>
      </dsp:nvSpPr>
      <dsp:spPr>
        <a:xfrm>
          <a:off x="6375764" y="393382"/>
          <a:ext cx="2482378" cy="409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6200" bIns="0" numCol="1" spcCol="1270" anchor="ctr" anchorCtr="0">
          <a:noAutofit/>
        </a:bodyPr>
        <a:lstStyle/>
        <a:p>
          <a:pPr marL="0" lvl="0" indent="0" algn="l" defTabSz="533400">
            <a:lnSpc>
              <a:spcPct val="90000"/>
            </a:lnSpc>
            <a:spcBef>
              <a:spcPct val="0"/>
            </a:spcBef>
            <a:spcAft>
              <a:spcPct val="35000"/>
            </a:spcAft>
            <a:buNone/>
            <a:defRPr b="1"/>
          </a:pPr>
          <a:r>
            <a:rPr lang="en-US" sz="1200" kern="1200" dirty="0">
              <a:solidFill>
                <a:schemeClr val="bg1"/>
              </a:solidFill>
            </a:rPr>
            <a:t>90s</a:t>
          </a:r>
          <a:br>
            <a:rPr lang="en-US" sz="1200" kern="1200" dirty="0">
              <a:solidFill>
                <a:schemeClr val="bg1"/>
              </a:solidFill>
            </a:rPr>
          </a:br>
          <a:r>
            <a:rPr lang="en-US" sz="1200" kern="1200" dirty="0">
              <a:solidFill>
                <a:schemeClr val="bg1"/>
              </a:solidFill>
            </a:rPr>
            <a:t>The Internet</a:t>
          </a:r>
        </a:p>
      </dsp:txBody>
      <dsp:txXfrm>
        <a:off x="6375764" y="393382"/>
        <a:ext cx="2482378" cy="409117"/>
      </dsp:txXfrm>
    </dsp:sp>
    <dsp:sp modelId="{4F41BF23-550C-4E7F-977E-3D22E3AF7B51}">
      <dsp:nvSpPr>
        <dsp:cNvPr id="0" name=""/>
        <dsp:cNvSpPr/>
      </dsp:nvSpPr>
      <dsp:spPr>
        <a:xfrm>
          <a:off x="6171205" y="802500"/>
          <a:ext cx="0" cy="1164412"/>
        </a:xfrm>
        <a:prstGeom prst="line">
          <a:avLst/>
        </a:prstGeom>
        <a:noFill/>
        <a:ln w="12700"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78CF1E0-B1C4-4B10-A5EC-FD7EF0557E2D}">
      <dsp:nvSpPr>
        <dsp:cNvPr id="0" name=""/>
        <dsp:cNvSpPr/>
      </dsp:nvSpPr>
      <dsp:spPr>
        <a:xfrm>
          <a:off x="6133667" y="1930091"/>
          <a:ext cx="73641" cy="7364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3F98938-B973-410F-B6E0-43437FA146E6}">
      <dsp:nvSpPr>
        <dsp:cNvPr id="0" name=""/>
        <dsp:cNvSpPr/>
      </dsp:nvSpPr>
      <dsp:spPr>
        <a:xfrm rot="18900000">
          <a:off x="7516702" y="3191238"/>
          <a:ext cx="289289" cy="289289"/>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26BE64BD-02BC-4C6F-AC50-F9617E59754D}">
      <dsp:nvSpPr>
        <dsp:cNvPr id="0" name=""/>
        <dsp:cNvSpPr/>
      </dsp:nvSpPr>
      <dsp:spPr>
        <a:xfrm>
          <a:off x="7548839" y="3223376"/>
          <a:ext cx="225014" cy="225014"/>
        </a:xfrm>
        <a:prstGeom prst="star12">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C5070CD-E29E-4F50-9A43-342A2DE968FF}">
      <dsp:nvSpPr>
        <dsp:cNvPr id="0" name=""/>
        <dsp:cNvSpPr/>
      </dsp:nvSpPr>
      <dsp:spPr>
        <a:xfrm>
          <a:off x="7865906" y="1966912"/>
          <a:ext cx="2482378" cy="1164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dirty="0">
              <a:solidFill>
                <a:schemeClr val="bg1"/>
              </a:solidFill>
            </a:rPr>
            <a:t>Advances in data storage mean that more data is collected and stored, resulting in rich datasets that HEIs can use</a:t>
          </a:r>
        </a:p>
      </dsp:txBody>
      <dsp:txXfrm>
        <a:off x="7865906" y="1966912"/>
        <a:ext cx="2482378" cy="1164412"/>
      </dsp:txXfrm>
    </dsp:sp>
    <dsp:sp modelId="{6FED4196-A0D3-4E5C-83DA-99291A8FFFC3}">
      <dsp:nvSpPr>
        <dsp:cNvPr id="0" name=""/>
        <dsp:cNvSpPr/>
      </dsp:nvSpPr>
      <dsp:spPr>
        <a:xfrm>
          <a:off x="7865906" y="3131324"/>
          <a:ext cx="2482378" cy="409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6200" bIns="0" numCol="1" spcCol="1270" anchor="ctr" anchorCtr="0">
          <a:noAutofit/>
        </a:bodyPr>
        <a:lstStyle/>
        <a:p>
          <a:pPr marL="0" lvl="0" indent="0" algn="l" defTabSz="533400">
            <a:lnSpc>
              <a:spcPct val="90000"/>
            </a:lnSpc>
            <a:spcBef>
              <a:spcPct val="0"/>
            </a:spcBef>
            <a:spcAft>
              <a:spcPct val="35000"/>
            </a:spcAft>
            <a:buNone/>
            <a:defRPr b="1"/>
          </a:pPr>
          <a:r>
            <a:rPr lang="en-US" sz="1200" b="1" i="0" kern="1200" dirty="0">
              <a:solidFill>
                <a:schemeClr val="bg1"/>
              </a:solidFill>
            </a:rPr>
            <a:t>Now</a:t>
          </a:r>
          <a:br>
            <a:rPr lang="en-US" sz="1200" b="1" i="0" kern="1200" dirty="0">
              <a:solidFill>
                <a:schemeClr val="bg1"/>
              </a:solidFill>
            </a:rPr>
          </a:br>
          <a:r>
            <a:rPr lang="en-US" sz="1200" b="1" i="0" kern="1200" dirty="0">
              <a:solidFill>
                <a:schemeClr val="bg1"/>
              </a:solidFill>
            </a:rPr>
            <a:t>Big Data in Higher Ed</a:t>
          </a:r>
        </a:p>
      </dsp:txBody>
      <dsp:txXfrm>
        <a:off x="7865906" y="3131324"/>
        <a:ext cx="2482378" cy="409117"/>
      </dsp:txXfrm>
    </dsp:sp>
    <dsp:sp modelId="{54DE4918-169B-4E9C-B946-44A9D45AEC94}">
      <dsp:nvSpPr>
        <dsp:cNvPr id="0" name=""/>
        <dsp:cNvSpPr/>
      </dsp:nvSpPr>
      <dsp:spPr>
        <a:xfrm>
          <a:off x="7661347" y="1966912"/>
          <a:ext cx="0" cy="1164412"/>
        </a:xfrm>
        <a:prstGeom prst="line">
          <a:avLst/>
        </a:prstGeom>
        <a:noFill/>
        <a:ln w="12700"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64C6D16-2F77-439A-848A-F1081C5E5CBE}">
      <dsp:nvSpPr>
        <dsp:cNvPr id="0" name=""/>
        <dsp:cNvSpPr/>
      </dsp:nvSpPr>
      <dsp:spPr>
        <a:xfrm>
          <a:off x="7623808" y="1930091"/>
          <a:ext cx="73641" cy="7364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211292-5724-4CF3-9B68-C9C37D007AE6}">
      <dsp:nvSpPr>
        <dsp:cNvPr id="0" name=""/>
        <dsp:cNvSpPr/>
      </dsp:nvSpPr>
      <dsp:spPr>
        <a:xfrm>
          <a:off x="0" y="880425"/>
          <a:ext cx="5419708" cy="1625400"/>
        </a:xfrm>
        <a:prstGeom prst="rect">
          <a:avLst/>
        </a:prstGeom>
        <a:noFill/>
        <a:ln>
          <a:noFill/>
        </a:ln>
        <a:effectLst/>
      </dsp:spPr>
      <dsp:style>
        <a:lnRef idx="0">
          <a:scrgbClr r="0" g="0" b="0"/>
        </a:lnRef>
        <a:fillRef idx="1">
          <a:scrgbClr r="0" g="0" b="0"/>
        </a:fillRef>
        <a:effectRef idx="0">
          <a:scrgbClr r="0" g="0" b="0"/>
        </a:effectRef>
        <a:fontRef idx="minor"/>
      </dsp:style>
    </dsp:sp>
    <dsp:sp modelId="{863410B7-CA0F-43F4-960E-9DA7059AF511}">
      <dsp:nvSpPr>
        <dsp:cNvPr id="0" name=""/>
        <dsp:cNvSpPr/>
      </dsp:nvSpPr>
      <dsp:spPr>
        <a:xfrm>
          <a:off x="491683" y="1246140"/>
          <a:ext cx="893970" cy="893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72B821-D3EB-46EE-BCA0-DA5A1D91AF84}">
      <dsp:nvSpPr>
        <dsp:cNvPr id="0" name=""/>
        <dsp:cNvSpPr/>
      </dsp:nvSpPr>
      <dsp:spPr>
        <a:xfrm>
          <a:off x="1877337" y="880425"/>
          <a:ext cx="3542370" cy="1625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022" tIns="172022" rIns="172022" bIns="172022" numCol="1" spcCol="1270" anchor="ctr" anchorCtr="0">
          <a:noAutofit/>
        </a:bodyPr>
        <a:lstStyle/>
        <a:p>
          <a:pPr marL="0" lvl="0" indent="0" algn="l" defTabSz="1111250">
            <a:lnSpc>
              <a:spcPct val="100000"/>
            </a:lnSpc>
            <a:spcBef>
              <a:spcPct val="0"/>
            </a:spcBef>
            <a:spcAft>
              <a:spcPct val="35000"/>
            </a:spcAft>
            <a:buNone/>
          </a:pPr>
          <a:r>
            <a:rPr lang="en-ZA" sz="2500" kern="1200" dirty="0"/>
            <a:t>HEIs want to increase graduation rates</a:t>
          </a:r>
          <a:endParaRPr lang="en-US" sz="2500" kern="1200" dirty="0"/>
        </a:p>
      </dsp:txBody>
      <dsp:txXfrm>
        <a:off x="1877337" y="880425"/>
        <a:ext cx="3542370" cy="1625400"/>
      </dsp:txXfrm>
    </dsp:sp>
    <dsp:sp modelId="{5EDC32A8-8A30-43AA-B28C-4DE1051927E9}">
      <dsp:nvSpPr>
        <dsp:cNvPr id="0" name=""/>
        <dsp:cNvSpPr/>
      </dsp:nvSpPr>
      <dsp:spPr>
        <a:xfrm>
          <a:off x="0" y="2912175"/>
          <a:ext cx="5419708" cy="1625400"/>
        </a:xfrm>
        <a:prstGeom prst="rect">
          <a:avLst/>
        </a:prstGeom>
        <a:noFill/>
        <a:ln>
          <a:noFill/>
        </a:ln>
        <a:effectLst/>
      </dsp:spPr>
      <dsp:style>
        <a:lnRef idx="0">
          <a:scrgbClr r="0" g="0" b="0"/>
        </a:lnRef>
        <a:fillRef idx="1">
          <a:scrgbClr r="0" g="0" b="0"/>
        </a:fillRef>
        <a:effectRef idx="0">
          <a:scrgbClr r="0" g="0" b="0"/>
        </a:effectRef>
        <a:fontRef idx="minor"/>
      </dsp:style>
    </dsp:sp>
    <dsp:sp modelId="{6AC72B6A-45B7-4ABB-9EFD-F5AC17DE9608}">
      <dsp:nvSpPr>
        <dsp:cNvPr id="0" name=""/>
        <dsp:cNvSpPr/>
      </dsp:nvSpPr>
      <dsp:spPr>
        <a:xfrm>
          <a:off x="491683" y="3277890"/>
          <a:ext cx="893970" cy="893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286CCF-EBB1-4A29-B240-4BC3DA177E84}">
      <dsp:nvSpPr>
        <dsp:cNvPr id="0" name=""/>
        <dsp:cNvSpPr/>
      </dsp:nvSpPr>
      <dsp:spPr>
        <a:xfrm>
          <a:off x="1877337" y="2912175"/>
          <a:ext cx="3542370" cy="1625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022" tIns="172022" rIns="172022" bIns="172022" numCol="1" spcCol="1270" anchor="ctr" anchorCtr="0">
          <a:noAutofit/>
        </a:bodyPr>
        <a:lstStyle/>
        <a:p>
          <a:pPr marL="0" lvl="0" indent="0" algn="l" defTabSz="1111250">
            <a:lnSpc>
              <a:spcPct val="100000"/>
            </a:lnSpc>
            <a:spcBef>
              <a:spcPct val="0"/>
            </a:spcBef>
            <a:spcAft>
              <a:spcPct val="35000"/>
            </a:spcAft>
            <a:buNone/>
          </a:pPr>
          <a:r>
            <a:rPr lang="en-ZA" sz="2500" kern="1200" dirty="0"/>
            <a:t>HEIs are using new approaches to achieve this goal</a:t>
          </a:r>
          <a:endParaRPr lang="en-US" sz="2500" kern="1200" dirty="0"/>
        </a:p>
      </dsp:txBody>
      <dsp:txXfrm>
        <a:off x="1877337" y="2912175"/>
        <a:ext cx="3542370" cy="16254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D584AC-334C-4D98-9E88-D4EE344FF90D}">
      <dsp:nvSpPr>
        <dsp:cNvPr id="0" name=""/>
        <dsp:cNvSpPr/>
      </dsp:nvSpPr>
      <dsp:spPr>
        <a:xfrm>
          <a:off x="1144631" y="2172"/>
          <a:ext cx="1064759" cy="1064759"/>
        </a:xfrm>
        <a:prstGeom prst="rect">
          <a:avLst/>
        </a:prstGeom>
        <a:noFill/>
        <a:ln>
          <a:solidFill>
            <a:schemeClr val="accent1"/>
          </a:solidFill>
          <a:prstDash val="sysDash"/>
        </a:ln>
        <a:effectLst/>
      </dsp:spPr>
      <dsp:style>
        <a:lnRef idx="0">
          <a:scrgbClr r="0" g="0" b="0"/>
        </a:lnRef>
        <a:fillRef idx="1">
          <a:scrgbClr r="0" g="0" b="0"/>
        </a:fillRef>
        <a:effectRef idx="0">
          <a:scrgbClr r="0" g="0" b="0"/>
        </a:effectRef>
        <a:fontRef idx="minor"/>
      </dsp:style>
    </dsp:sp>
    <dsp:sp modelId="{2E004ED0-9912-4313-AFA2-7904C1513343}">
      <dsp:nvSpPr>
        <dsp:cNvPr id="0" name=""/>
        <dsp:cNvSpPr/>
      </dsp:nvSpPr>
      <dsp:spPr>
        <a:xfrm>
          <a:off x="1371547" y="229088"/>
          <a:ext cx="610927" cy="6109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7947764-D5E2-4B83-8EAA-EA54408B4F84}">
      <dsp:nvSpPr>
        <dsp:cNvPr id="0" name=""/>
        <dsp:cNvSpPr/>
      </dsp:nvSpPr>
      <dsp:spPr>
        <a:xfrm>
          <a:off x="804257" y="1398578"/>
          <a:ext cx="1745507" cy="1003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cap="none" dirty="0"/>
            <a:t>Students Selecting HEIs</a:t>
          </a:r>
        </a:p>
      </dsp:txBody>
      <dsp:txXfrm>
        <a:off x="804257" y="1398578"/>
        <a:ext cx="1745507" cy="1003666"/>
      </dsp:txXfrm>
    </dsp:sp>
    <dsp:sp modelId="{D24D21FC-62C1-4CB3-8209-8661C3C79008}">
      <dsp:nvSpPr>
        <dsp:cNvPr id="0" name=""/>
        <dsp:cNvSpPr/>
      </dsp:nvSpPr>
      <dsp:spPr>
        <a:xfrm>
          <a:off x="3195603" y="2172"/>
          <a:ext cx="1064759" cy="1064759"/>
        </a:xfrm>
        <a:prstGeom prst="rect">
          <a:avLst/>
        </a:prstGeom>
        <a:noFill/>
        <a:ln>
          <a:solidFill>
            <a:schemeClr val="accent1"/>
          </a:solidFill>
          <a:prstDash val="sysDash"/>
        </a:ln>
        <a:effectLst/>
      </dsp:spPr>
      <dsp:style>
        <a:lnRef idx="0">
          <a:scrgbClr r="0" g="0" b="0"/>
        </a:lnRef>
        <a:fillRef idx="1">
          <a:scrgbClr r="0" g="0" b="0"/>
        </a:fillRef>
        <a:effectRef idx="0">
          <a:scrgbClr r="0" g="0" b="0"/>
        </a:effectRef>
        <a:fontRef idx="minor"/>
      </dsp:style>
    </dsp:sp>
    <dsp:sp modelId="{E1CCDF7A-EBE7-495D-AEE1-FE9FEEA33C81}">
      <dsp:nvSpPr>
        <dsp:cNvPr id="0" name=""/>
        <dsp:cNvSpPr/>
      </dsp:nvSpPr>
      <dsp:spPr>
        <a:xfrm>
          <a:off x="3422519" y="229088"/>
          <a:ext cx="610927" cy="6109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B26A24F-F4FA-4000-B231-980697CE6BC5}">
      <dsp:nvSpPr>
        <dsp:cNvPr id="0" name=""/>
        <dsp:cNvSpPr/>
      </dsp:nvSpPr>
      <dsp:spPr>
        <a:xfrm>
          <a:off x="2855229" y="1398578"/>
          <a:ext cx="1745507" cy="1003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cap="none" dirty="0"/>
            <a:t>HEI Optimally Selecting Students</a:t>
          </a:r>
        </a:p>
      </dsp:txBody>
      <dsp:txXfrm>
        <a:off x="2855229" y="1398578"/>
        <a:ext cx="1745507" cy="1003666"/>
      </dsp:txXfrm>
    </dsp:sp>
    <dsp:sp modelId="{150E4B2C-C413-4BF2-BE44-61CABB4D422E}">
      <dsp:nvSpPr>
        <dsp:cNvPr id="0" name=""/>
        <dsp:cNvSpPr/>
      </dsp:nvSpPr>
      <dsp:spPr>
        <a:xfrm>
          <a:off x="1144631" y="2838622"/>
          <a:ext cx="1064759" cy="1064759"/>
        </a:xfrm>
        <a:prstGeom prst="rect">
          <a:avLst/>
        </a:prstGeom>
        <a:noFill/>
        <a:ln>
          <a:solidFill>
            <a:schemeClr val="accent1"/>
          </a:solidFill>
          <a:prstDash val="sysDash"/>
        </a:ln>
        <a:effectLst/>
      </dsp:spPr>
      <dsp:style>
        <a:lnRef idx="0">
          <a:scrgbClr r="0" g="0" b="0"/>
        </a:lnRef>
        <a:fillRef idx="1">
          <a:scrgbClr r="0" g="0" b="0"/>
        </a:fillRef>
        <a:effectRef idx="0">
          <a:scrgbClr r="0" g="0" b="0"/>
        </a:effectRef>
        <a:fontRef idx="minor"/>
      </dsp:style>
    </dsp:sp>
    <dsp:sp modelId="{338E22CF-4E7D-49DB-8D62-BFBE95644B7C}">
      <dsp:nvSpPr>
        <dsp:cNvPr id="0" name=""/>
        <dsp:cNvSpPr/>
      </dsp:nvSpPr>
      <dsp:spPr>
        <a:xfrm>
          <a:off x="1371547" y="3065538"/>
          <a:ext cx="610927" cy="61092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E04CA18-7F92-4C8F-B31C-B8DC9BFFC00B}">
      <dsp:nvSpPr>
        <dsp:cNvPr id="0" name=""/>
        <dsp:cNvSpPr/>
      </dsp:nvSpPr>
      <dsp:spPr>
        <a:xfrm>
          <a:off x="804257" y="4235028"/>
          <a:ext cx="1745507" cy="1003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cap="none" dirty="0"/>
            <a:t>Better prediction of incoming students improves HEI budgeting</a:t>
          </a:r>
        </a:p>
      </dsp:txBody>
      <dsp:txXfrm>
        <a:off x="804257" y="4235028"/>
        <a:ext cx="1745507" cy="1003666"/>
      </dsp:txXfrm>
    </dsp:sp>
    <dsp:sp modelId="{FB9B0F2E-A209-4355-A025-0CC7EDD3BBA7}">
      <dsp:nvSpPr>
        <dsp:cNvPr id="0" name=""/>
        <dsp:cNvSpPr/>
      </dsp:nvSpPr>
      <dsp:spPr>
        <a:xfrm>
          <a:off x="3195603" y="2838622"/>
          <a:ext cx="1064759" cy="1064759"/>
        </a:xfrm>
        <a:prstGeom prst="rect">
          <a:avLst/>
        </a:prstGeom>
        <a:noFill/>
        <a:ln>
          <a:solidFill>
            <a:schemeClr val="accent1"/>
          </a:solidFill>
          <a:prstDash val="sysDash"/>
        </a:ln>
        <a:effectLst/>
      </dsp:spPr>
      <dsp:style>
        <a:lnRef idx="0">
          <a:scrgbClr r="0" g="0" b="0"/>
        </a:lnRef>
        <a:fillRef idx="1">
          <a:scrgbClr r="0" g="0" b="0"/>
        </a:fillRef>
        <a:effectRef idx="0">
          <a:scrgbClr r="0" g="0" b="0"/>
        </a:effectRef>
        <a:fontRef idx="minor"/>
      </dsp:style>
    </dsp:sp>
    <dsp:sp modelId="{65ED3257-C9EC-49C5-B86D-6D93DABEBEEB}">
      <dsp:nvSpPr>
        <dsp:cNvPr id="0" name=""/>
        <dsp:cNvSpPr/>
      </dsp:nvSpPr>
      <dsp:spPr>
        <a:xfrm>
          <a:off x="3422519" y="3065538"/>
          <a:ext cx="610927" cy="610927"/>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64D16BE-1508-46AB-8E58-77F8E5A2FFCC}">
      <dsp:nvSpPr>
        <dsp:cNvPr id="0" name=""/>
        <dsp:cNvSpPr/>
      </dsp:nvSpPr>
      <dsp:spPr>
        <a:xfrm>
          <a:off x="2855229" y="4235028"/>
          <a:ext cx="1745507" cy="1003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cap="none" dirty="0"/>
            <a:t>Improve Application Decision Turnover Time</a:t>
          </a:r>
        </a:p>
      </dsp:txBody>
      <dsp:txXfrm>
        <a:off x="2855229" y="4235028"/>
        <a:ext cx="1745507" cy="10036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D584AC-334C-4D98-9E88-D4EE344FF90D}">
      <dsp:nvSpPr>
        <dsp:cNvPr id="0" name=""/>
        <dsp:cNvSpPr/>
      </dsp:nvSpPr>
      <dsp:spPr>
        <a:xfrm>
          <a:off x="1230918" y="1198"/>
          <a:ext cx="1005785" cy="1005785"/>
        </a:xfrm>
        <a:prstGeom prst="rect">
          <a:avLst/>
        </a:prstGeom>
        <a:noFill/>
        <a:ln>
          <a:solidFill>
            <a:schemeClr val="accent1"/>
          </a:solidFill>
          <a:prstDash val="sysDash"/>
        </a:ln>
        <a:effectLst/>
      </dsp:spPr>
      <dsp:style>
        <a:lnRef idx="0">
          <a:scrgbClr r="0" g="0" b="0"/>
        </a:lnRef>
        <a:fillRef idx="1">
          <a:scrgbClr r="0" g="0" b="0"/>
        </a:fillRef>
        <a:effectRef idx="0">
          <a:scrgbClr r="0" g="0" b="0"/>
        </a:effectRef>
        <a:fontRef idx="minor"/>
      </dsp:style>
    </dsp:sp>
    <dsp:sp modelId="{2E004ED0-9912-4313-AFA2-7904C1513343}">
      <dsp:nvSpPr>
        <dsp:cNvPr id="0" name=""/>
        <dsp:cNvSpPr/>
      </dsp:nvSpPr>
      <dsp:spPr>
        <a:xfrm>
          <a:off x="1445266" y="215545"/>
          <a:ext cx="577089" cy="5770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7947764-D5E2-4B83-8EAA-EA54408B4F84}">
      <dsp:nvSpPr>
        <dsp:cNvPr id="0" name=""/>
        <dsp:cNvSpPr/>
      </dsp:nvSpPr>
      <dsp:spPr>
        <a:xfrm>
          <a:off x="909396" y="1320260"/>
          <a:ext cx="1648828" cy="1194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cap="none" dirty="0"/>
            <a:t>Student Counseling</a:t>
          </a:r>
        </a:p>
      </dsp:txBody>
      <dsp:txXfrm>
        <a:off x="909396" y="1320260"/>
        <a:ext cx="1648828" cy="1194756"/>
      </dsp:txXfrm>
    </dsp:sp>
    <dsp:sp modelId="{D24D21FC-62C1-4CB3-8209-8661C3C79008}">
      <dsp:nvSpPr>
        <dsp:cNvPr id="0" name=""/>
        <dsp:cNvSpPr/>
      </dsp:nvSpPr>
      <dsp:spPr>
        <a:xfrm>
          <a:off x="3168291" y="1198"/>
          <a:ext cx="1005785" cy="1005785"/>
        </a:xfrm>
        <a:prstGeom prst="rect">
          <a:avLst/>
        </a:prstGeom>
        <a:noFill/>
        <a:ln>
          <a:solidFill>
            <a:schemeClr val="accent1"/>
          </a:solidFill>
          <a:prstDash val="sysDash"/>
        </a:ln>
        <a:effectLst/>
      </dsp:spPr>
      <dsp:style>
        <a:lnRef idx="0">
          <a:scrgbClr r="0" g="0" b="0"/>
        </a:lnRef>
        <a:fillRef idx="1">
          <a:scrgbClr r="0" g="0" b="0"/>
        </a:fillRef>
        <a:effectRef idx="0">
          <a:scrgbClr r="0" g="0" b="0"/>
        </a:effectRef>
        <a:fontRef idx="minor"/>
      </dsp:style>
    </dsp:sp>
    <dsp:sp modelId="{E1CCDF7A-EBE7-495D-AEE1-FE9FEEA33C81}">
      <dsp:nvSpPr>
        <dsp:cNvPr id="0" name=""/>
        <dsp:cNvSpPr/>
      </dsp:nvSpPr>
      <dsp:spPr>
        <a:xfrm>
          <a:off x="3382639" y="215545"/>
          <a:ext cx="577089" cy="57708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B26A24F-F4FA-4000-B231-980697CE6BC5}">
      <dsp:nvSpPr>
        <dsp:cNvPr id="0" name=""/>
        <dsp:cNvSpPr/>
      </dsp:nvSpPr>
      <dsp:spPr>
        <a:xfrm>
          <a:off x="2846769" y="1320260"/>
          <a:ext cx="1648828" cy="1194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cap="none" dirty="0"/>
            <a:t>Using Indicators to Predict which Students Dropout</a:t>
          </a:r>
        </a:p>
      </dsp:txBody>
      <dsp:txXfrm>
        <a:off x="2846769" y="1320260"/>
        <a:ext cx="1648828" cy="1194756"/>
      </dsp:txXfrm>
    </dsp:sp>
    <dsp:sp modelId="{150E4B2C-C413-4BF2-BE44-61CABB4D422E}">
      <dsp:nvSpPr>
        <dsp:cNvPr id="0" name=""/>
        <dsp:cNvSpPr/>
      </dsp:nvSpPr>
      <dsp:spPr>
        <a:xfrm>
          <a:off x="1230918" y="2927224"/>
          <a:ext cx="1005785" cy="1005785"/>
        </a:xfrm>
        <a:prstGeom prst="rect">
          <a:avLst/>
        </a:prstGeom>
        <a:noFill/>
        <a:ln>
          <a:solidFill>
            <a:schemeClr val="accent1"/>
          </a:solidFill>
          <a:prstDash val="sysDash"/>
        </a:ln>
        <a:effectLst/>
      </dsp:spPr>
      <dsp:style>
        <a:lnRef idx="0">
          <a:scrgbClr r="0" g="0" b="0"/>
        </a:lnRef>
        <a:fillRef idx="1">
          <a:scrgbClr r="0" g="0" b="0"/>
        </a:fillRef>
        <a:effectRef idx="0">
          <a:scrgbClr r="0" g="0" b="0"/>
        </a:effectRef>
        <a:fontRef idx="minor"/>
      </dsp:style>
    </dsp:sp>
    <dsp:sp modelId="{338E22CF-4E7D-49DB-8D62-BFBE95644B7C}">
      <dsp:nvSpPr>
        <dsp:cNvPr id="0" name=""/>
        <dsp:cNvSpPr/>
      </dsp:nvSpPr>
      <dsp:spPr>
        <a:xfrm>
          <a:off x="1445266" y="3141571"/>
          <a:ext cx="577089" cy="57708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E04CA18-7F92-4C8F-B31C-B8DC9BFFC00B}">
      <dsp:nvSpPr>
        <dsp:cNvPr id="0" name=""/>
        <dsp:cNvSpPr/>
      </dsp:nvSpPr>
      <dsp:spPr>
        <a:xfrm>
          <a:off x="909396" y="4246286"/>
          <a:ext cx="1648828" cy="1194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cap="none" dirty="0"/>
            <a:t>Predict Students’ Course Level Grades for Mid- or Pre-Course Intervention </a:t>
          </a:r>
        </a:p>
      </dsp:txBody>
      <dsp:txXfrm>
        <a:off x="909396" y="4246286"/>
        <a:ext cx="1648828" cy="1194756"/>
      </dsp:txXfrm>
    </dsp:sp>
    <dsp:sp modelId="{FB9B0F2E-A209-4355-A025-0CC7EDD3BBA7}">
      <dsp:nvSpPr>
        <dsp:cNvPr id="0" name=""/>
        <dsp:cNvSpPr/>
      </dsp:nvSpPr>
      <dsp:spPr>
        <a:xfrm>
          <a:off x="3168291" y="2927224"/>
          <a:ext cx="1005785" cy="1005785"/>
        </a:xfrm>
        <a:prstGeom prst="rect">
          <a:avLst/>
        </a:prstGeom>
        <a:noFill/>
        <a:ln>
          <a:solidFill>
            <a:schemeClr val="accent1"/>
          </a:solidFill>
          <a:prstDash val="sysDash"/>
        </a:ln>
        <a:effectLst/>
      </dsp:spPr>
      <dsp:style>
        <a:lnRef idx="0">
          <a:scrgbClr r="0" g="0" b="0"/>
        </a:lnRef>
        <a:fillRef idx="1">
          <a:scrgbClr r="0" g="0" b="0"/>
        </a:fillRef>
        <a:effectRef idx="0">
          <a:scrgbClr r="0" g="0" b="0"/>
        </a:effectRef>
        <a:fontRef idx="minor"/>
      </dsp:style>
    </dsp:sp>
    <dsp:sp modelId="{65ED3257-C9EC-49C5-B86D-6D93DABEBEEB}">
      <dsp:nvSpPr>
        <dsp:cNvPr id="0" name=""/>
        <dsp:cNvSpPr/>
      </dsp:nvSpPr>
      <dsp:spPr>
        <a:xfrm>
          <a:off x="3382639" y="3141571"/>
          <a:ext cx="577089" cy="57708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64D16BE-1508-46AB-8E58-77F8E5A2FFCC}">
      <dsp:nvSpPr>
        <dsp:cNvPr id="0" name=""/>
        <dsp:cNvSpPr/>
      </dsp:nvSpPr>
      <dsp:spPr>
        <a:xfrm>
          <a:off x="2846769" y="4246286"/>
          <a:ext cx="1648828" cy="1194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cap="none" dirty="0"/>
            <a:t>Identify Incoming At-Risk Students for Early Intervention</a:t>
          </a:r>
        </a:p>
      </dsp:txBody>
      <dsp:txXfrm>
        <a:off x="2846769" y="4246286"/>
        <a:ext cx="1648828" cy="11947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D584AC-334C-4D98-9E88-D4EE344FF90D}">
      <dsp:nvSpPr>
        <dsp:cNvPr id="0" name=""/>
        <dsp:cNvSpPr/>
      </dsp:nvSpPr>
      <dsp:spPr>
        <a:xfrm>
          <a:off x="493559" y="1371120"/>
          <a:ext cx="1509750" cy="1509750"/>
        </a:xfrm>
        <a:prstGeom prst="rect">
          <a:avLst/>
        </a:prstGeom>
        <a:noFill/>
        <a:ln>
          <a:solidFill>
            <a:schemeClr val="accent1"/>
          </a:solidFill>
          <a:prstDash val="sysDash"/>
        </a:ln>
        <a:effectLst/>
      </dsp:spPr>
      <dsp:style>
        <a:lnRef idx="0">
          <a:scrgbClr r="0" g="0" b="0"/>
        </a:lnRef>
        <a:fillRef idx="1">
          <a:scrgbClr r="0" g="0" b="0"/>
        </a:fillRef>
        <a:effectRef idx="0">
          <a:scrgbClr r="0" g="0" b="0"/>
        </a:effectRef>
        <a:fontRef idx="minor"/>
      </dsp:style>
    </dsp:sp>
    <dsp:sp modelId="{2E004ED0-9912-4313-AFA2-7904C1513343}">
      <dsp:nvSpPr>
        <dsp:cNvPr id="0" name=""/>
        <dsp:cNvSpPr/>
      </dsp:nvSpPr>
      <dsp:spPr>
        <a:xfrm>
          <a:off x="815309" y="1692870"/>
          <a:ext cx="866250" cy="86625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7947764-D5E2-4B83-8EAA-EA54408B4F84}">
      <dsp:nvSpPr>
        <dsp:cNvPr id="0" name=""/>
        <dsp:cNvSpPr/>
      </dsp:nvSpPr>
      <dsp:spPr>
        <a:xfrm>
          <a:off x="10934" y="3351120"/>
          <a:ext cx="247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cap="none" dirty="0"/>
            <a:t>Understanding Student Pathways through HEIs</a:t>
          </a:r>
        </a:p>
      </dsp:txBody>
      <dsp:txXfrm>
        <a:off x="10934" y="3351120"/>
        <a:ext cx="2475000" cy="720000"/>
      </dsp:txXfrm>
    </dsp:sp>
    <dsp:sp modelId="{D24D21FC-62C1-4CB3-8209-8661C3C79008}">
      <dsp:nvSpPr>
        <dsp:cNvPr id="0" name=""/>
        <dsp:cNvSpPr/>
      </dsp:nvSpPr>
      <dsp:spPr>
        <a:xfrm>
          <a:off x="3401685" y="1371120"/>
          <a:ext cx="1509750" cy="1509750"/>
        </a:xfrm>
        <a:prstGeom prst="rect">
          <a:avLst/>
        </a:prstGeom>
        <a:noFill/>
        <a:ln>
          <a:solidFill>
            <a:schemeClr val="accent1"/>
          </a:solidFill>
          <a:prstDash val="sysDash"/>
        </a:ln>
        <a:effectLst/>
      </dsp:spPr>
      <dsp:style>
        <a:lnRef idx="0">
          <a:scrgbClr r="0" g="0" b="0"/>
        </a:lnRef>
        <a:fillRef idx="1">
          <a:scrgbClr r="0" g="0" b="0"/>
        </a:fillRef>
        <a:effectRef idx="0">
          <a:scrgbClr r="0" g="0" b="0"/>
        </a:effectRef>
        <a:fontRef idx="minor"/>
      </dsp:style>
    </dsp:sp>
    <dsp:sp modelId="{E1CCDF7A-EBE7-495D-AEE1-FE9FEEA33C81}">
      <dsp:nvSpPr>
        <dsp:cNvPr id="0" name=""/>
        <dsp:cNvSpPr/>
      </dsp:nvSpPr>
      <dsp:spPr>
        <a:xfrm>
          <a:off x="3723435" y="1692870"/>
          <a:ext cx="866250" cy="86625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B26A24F-F4FA-4000-B231-980697CE6BC5}">
      <dsp:nvSpPr>
        <dsp:cNvPr id="0" name=""/>
        <dsp:cNvSpPr/>
      </dsp:nvSpPr>
      <dsp:spPr>
        <a:xfrm>
          <a:off x="2919059" y="3351120"/>
          <a:ext cx="247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cap="none" dirty="0"/>
            <a:t>Suggest Courses for Students</a:t>
          </a:r>
        </a:p>
      </dsp:txBody>
      <dsp:txXfrm>
        <a:off x="2919059" y="3351120"/>
        <a:ext cx="24750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29DF84-EA76-466C-AE41-D0A44FF6E25F}">
      <dsp:nvSpPr>
        <dsp:cNvPr id="0" name=""/>
        <dsp:cNvSpPr/>
      </dsp:nvSpPr>
      <dsp:spPr>
        <a:xfrm>
          <a:off x="267047" y="111"/>
          <a:ext cx="1812106" cy="1087264"/>
        </a:xfrm>
        <a:prstGeom prst="roundRect">
          <a:avLst>
            <a:gd name="adj" fmla="val 10000"/>
          </a:avLst>
        </a:prstGeom>
        <a:noFill/>
        <a:ln w="15875" cap="flat" cmpd="sng" algn="ctr">
          <a:solidFill>
            <a:schemeClr val="accent1"/>
          </a:solidFill>
          <a:prstDash val="lgDash"/>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HEIs want to increase graduation rates for a variety of reasons</a:t>
          </a:r>
        </a:p>
      </dsp:txBody>
      <dsp:txXfrm>
        <a:off x="298892" y="31956"/>
        <a:ext cx="1748416" cy="1023574"/>
      </dsp:txXfrm>
    </dsp:sp>
    <dsp:sp modelId="{CA90105F-A1BD-44B8-B745-8124E2C5633C}">
      <dsp:nvSpPr>
        <dsp:cNvPr id="0" name=""/>
        <dsp:cNvSpPr/>
      </dsp:nvSpPr>
      <dsp:spPr>
        <a:xfrm>
          <a:off x="2238619" y="319041"/>
          <a:ext cx="384166" cy="4494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2238619" y="408921"/>
        <a:ext cx="268916" cy="269642"/>
      </dsp:txXfrm>
    </dsp:sp>
    <dsp:sp modelId="{A735E9E9-1335-4981-B31D-D97C06216B12}">
      <dsp:nvSpPr>
        <dsp:cNvPr id="0" name=""/>
        <dsp:cNvSpPr/>
      </dsp:nvSpPr>
      <dsp:spPr>
        <a:xfrm>
          <a:off x="2803996" y="111"/>
          <a:ext cx="1812106" cy="1087264"/>
        </a:xfrm>
        <a:prstGeom prst="roundRect">
          <a:avLst>
            <a:gd name="adj" fmla="val 10000"/>
          </a:avLst>
        </a:prstGeom>
        <a:noFill/>
        <a:ln w="15875" cap="flat" cmpd="sng" algn="ctr">
          <a:solidFill>
            <a:schemeClr val="accent1"/>
          </a:solidFill>
          <a:prstDash val="lgDash"/>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HEIs have started using EDM to help, but also need to pay attention to legal and ethical issues</a:t>
          </a:r>
        </a:p>
      </dsp:txBody>
      <dsp:txXfrm>
        <a:off x="2835841" y="31956"/>
        <a:ext cx="1748416" cy="1023574"/>
      </dsp:txXfrm>
    </dsp:sp>
    <dsp:sp modelId="{30DFF5E5-1084-4A90-8820-18C38A7170F2}">
      <dsp:nvSpPr>
        <dsp:cNvPr id="0" name=""/>
        <dsp:cNvSpPr/>
      </dsp:nvSpPr>
      <dsp:spPr>
        <a:xfrm rot="5400000">
          <a:off x="3517966" y="1214222"/>
          <a:ext cx="384166" cy="4494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rot="-5400000">
        <a:off x="3575228" y="1246840"/>
        <a:ext cx="269642" cy="268916"/>
      </dsp:txXfrm>
    </dsp:sp>
    <dsp:sp modelId="{BB8B755D-E585-49C6-BFC8-AAEA59BD0D1B}">
      <dsp:nvSpPr>
        <dsp:cNvPr id="0" name=""/>
        <dsp:cNvSpPr/>
      </dsp:nvSpPr>
      <dsp:spPr>
        <a:xfrm>
          <a:off x="2803996" y="1812217"/>
          <a:ext cx="1812106" cy="1087264"/>
        </a:xfrm>
        <a:prstGeom prst="roundRect">
          <a:avLst>
            <a:gd name="adj" fmla="val 10000"/>
          </a:avLst>
        </a:prstGeom>
        <a:noFill/>
        <a:ln w="15875" cap="flat" cmpd="sng" algn="ctr">
          <a:solidFill>
            <a:schemeClr val="accent1"/>
          </a:solidFill>
          <a:prstDash val="lgDash"/>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They are approaching the problem from three main angles</a:t>
          </a:r>
        </a:p>
      </dsp:txBody>
      <dsp:txXfrm>
        <a:off x="2835841" y="1844062"/>
        <a:ext cx="1748416" cy="1023574"/>
      </dsp:txXfrm>
    </dsp:sp>
    <dsp:sp modelId="{1DD8B0A6-1A50-436F-9230-55F12460AE02}">
      <dsp:nvSpPr>
        <dsp:cNvPr id="0" name=""/>
        <dsp:cNvSpPr/>
      </dsp:nvSpPr>
      <dsp:spPr>
        <a:xfrm rot="10800000">
          <a:off x="2260364" y="2131148"/>
          <a:ext cx="384166" cy="4494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rot="10800000">
        <a:off x="2375614" y="2221028"/>
        <a:ext cx="268916" cy="269642"/>
      </dsp:txXfrm>
    </dsp:sp>
    <dsp:sp modelId="{4D6F8D58-ABA7-49CE-A26F-B20F0FF179D4}">
      <dsp:nvSpPr>
        <dsp:cNvPr id="0" name=""/>
        <dsp:cNvSpPr/>
      </dsp:nvSpPr>
      <dsp:spPr>
        <a:xfrm>
          <a:off x="267047" y="1812217"/>
          <a:ext cx="1812106" cy="1087264"/>
        </a:xfrm>
        <a:prstGeom prst="roundRect">
          <a:avLst>
            <a:gd name="adj" fmla="val 10000"/>
          </a:avLst>
        </a:prstGeom>
        <a:noFill/>
        <a:ln w="15875" cap="flat" cmpd="sng" algn="ctr">
          <a:solidFill>
            <a:schemeClr val="accent1"/>
          </a:solidFill>
          <a:prstDash val="lgDash"/>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HEIs are changing the way they admit students they can to provide help for students at the start</a:t>
          </a:r>
        </a:p>
      </dsp:txBody>
      <dsp:txXfrm>
        <a:off x="298892" y="1844062"/>
        <a:ext cx="1748416" cy="1023574"/>
      </dsp:txXfrm>
    </dsp:sp>
    <dsp:sp modelId="{5C699980-290B-40D4-83CB-129B6A662E54}">
      <dsp:nvSpPr>
        <dsp:cNvPr id="0" name=""/>
        <dsp:cNvSpPr/>
      </dsp:nvSpPr>
      <dsp:spPr>
        <a:xfrm rot="5400000">
          <a:off x="981017" y="3026329"/>
          <a:ext cx="384166" cy="4494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rot="-5400000">
        <a:off x="1038279" y="3058947"/>
        <a:ext cx="269642" cy="268916"/>
      </dsp:txXfrm>
    </dsp:sp>
    <dsp:sp modelId="{30B6E9D6-247F-48E4-896E-FEF92482530B}">
      <dsp:nvSpPr>
        <dsp:cNvPr id="0" name=""/>
        <dsp:cNvSpPr/>
      </dsp:nvSpPr>
      <dsp:spPr>
        <a:xfrm>
          <a:off x="267047" y="3624324"/>
          <a:ext cx="1812106" cy="1087264"/>
        </a:xfrm>
        <a:prstGeom prst="roundRect">
          <a:avLst>
            <a:gd name="adj" fmla="val 10000"/>
          </a:avLst>
        </a:prstGeom>
        <a:noFill/>
        <a:ln w="15875" cap="flat" cmpd="sng" algn="ctr">
          <a:solidFill>
            <a:schemeClr val="accent1"/>
          </a:solidFill>
          <a:prstDash val="lgDash"/>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chemeClr val="tx1"/>
              </a:solidFill>
            </a:rPr>
            <a:t>HEIs are changing to help struggling students through interventions and remediation efforts</a:t>
          </a:r>
        </a:p>
      </dsp:txBody>
      <dsp:txXfrm>
        <a:off x="298892" y="3656169"/>
        <a:ext cx="1748416" cy="1023574"/>
      </dsp:txXfrm>
    </dsp:sp>
    <dsp:sp modelId="{3C91974A-9F73-476C-9DDF-52518EAAD07F}">
      <dsp:nvSpPr>
        <dsp:cNvPr id="0" name=""/>
        <dsp:cNvSpPr/>
      </dsp:nvSpPr>
      <dsp:spPr>
        <a:xfrm>
          <a:off x="2238619" y="3943255"/>
          <a:ext cx="384166" cy="4494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2238619" y="4033135"/>
        <a:ext cx="268916" cy="269642"/>
      </dsp:txXfrm>
    </dsp:sp>
    <dsp:sp modelId="{B9C89DFB-7921-479D-9C75-625474C93C08}">
      <dsp:nvSpPr>
        <dsp:cNvPr id="0" name=""/>
        <dsp:cNvSpPr/>
      </dsp:nvSpPr>
      <dsp:spPr>
        <a:xfrm>
          <a:off x="2803996" y="3624324"/>
          <a:ext cx="1812106" cy="1087264"/>
        </a:xfrm>
        <a:prstGeom prst="roundRect">
          <a:avLst>
            <a:gd name="adj" fmla="val 10000"/>
          </a:avLst>
        </a:prstGeom>
        <a:noFill/>
        <a:ln w="15875" cap="flat" cmpd="sng" algn="ctr">
          <a:solidFill>
            <a:schemeClr val="accent1"/>
          </a:solidFill>
          <a:prstDash val="lgDash"/>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HEIs are learning from student course selections to be able to provide optimize course offerings</a:t>
          </a:r>
          <a:endParaRPr lang="en-US" sz="1600" b="0" kern="1200" dirty="0">
            <a:solidFill>
              <a:schemeClr val="tx1"/>
            </a:solidFill>
          </a:endParaRPr>
        </a:p>
      </dsp:txBody>
      <dsp:txXfrm>
        <a:off x="2835841" y="3656169"/>
        <a:ext cx="1748416" cy="102357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2D2B29-4977-4B70-ABE9-215A9E804015}">
      <dsp:nvSpPr>
        <dsp:cNvPr id="0" name=""/>
        <dsp:cNvSpPr/>
      </dsp:nvSpPr>
      <dsp:spPr>
        <a:xfrm>
          <a:off x="0" y="322964"/>
          <a:ext cx="4535487" cy="662281"/>
        </a:xfrm>
        <a:prstGeom prst="rect">
          <a:avLst/>
        </a:prstGeom>
        <a:noFill/>
        <a:ln w="22225">
          <a:noFill/>
        </a:ln>
        <a:effectLst/>
      </dsp:spPr>
      <dsp:style>
        <a:lnRef idx="0">
          <a:scrgbClr r="0" g="0" b="0"/>
        </a:lnRef>
        <a:fillRef idx="1">
          <a:scrgbClr r="0" g="0" b="0"/>
        </a:fillRef>
        <a:effectRef idx="0">
          <a:scrgbClr r="0" g="0" b="0"/>
        </a:effectRef>
        <a:fontRef idx="minor"/>
      </dsp:style>
    </dsp:sp>
    <dsp:sp modelId="{6C7A9EF9-02EB-4D4D-A251-EC3A2F0EFD57}">
      <dsp:nvSpPr>
        <dsp:cNvPr id="0" name=""/>
        <dsp:cNvSpPr/>
      </dsp:nvSpPr>
      <dsp:spPr>
        <a:xfrm>
          <a:off x="200340" y="471977"/>
          <a:ext cx="364254" cy="364254"/>
        </a:xfrm>
        <a:prstGeom prst="rect">
          <a:avLst/>
        </a:prstGeom>
        <a:blipFill>
          <a:blip xmlns:r="http://schemas.openxmlformats.org/officeDocument/2006/relationships" r:embed="rId1" cstate="screen">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16FEABD-B159-4827-91AC-07F0FC9EFC37}">
      <dsp:nvSpPr>
        <dsp:cNvPr id="0" name=""/>
        <dsp:cNvSpPr/>
      </dsp:nvSpPr>
      <dsp:spPr>
        <a:xfrm>
          <a:off x="764934" y="322964"/>
          <a:ext cx="3770552" cy="662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091" tIns="70091" rIns="70091" bIns="70091" numCol="1" spcCol="1270" anchor="ctr" anchorCtr="0">
          <a:noAutofit/>
        </a:bodyPr>
        <a:lstStyle/>
        <a:p>
          <a:pPr marL="0" lvl="0" indent="0" algn="l" defTabSz="889000">
            <a:lnSpc>
              <a:spcPct val="100000"/>
            </a:lnSpc>
            <a:spcBef>
              <a:spcPct val="0"/>
            </a:spcBef>
            <a:spcAft>
              <a:spcPct val="35000"/>
            </a:spcAft>
            <a:buNone/>
          </a:pPr>
          <a:r>
            <a:rPr lang="en-US" sz="2000" b="1" i="0" kern="1200" dirty="0">
              <a:solidFill>
                <a:schemeClr val="bg1"/>
              </a:solidFill>
            </a:rPr>
            <a:t>Email</a:t>
          </a:r>
          <a:br>
            <a:rPr lang="en-US" sz="2000" b="0" i="0" kern="1200" dirty="0">
              <a:solidFill>
                <a:schemeClr val="bg1"/>
              </a:solidFill>
            </a:rPr>
          </a:br>
          <a:r>
            <a:rPr lang="en-US" sz="1600" b="0" i="0" kern="1200" dirty="0">
              <a:solidFill>
                <a:schemeClr val="bg1"/>
              </a:solidFill>
            </a:rPr>
            <a:t>jlb599@drexel.edu</a:t>
          </a:r>
        </a:p>
      </dsp:txBody>
      <dsp:txXfrm>
        <a:off x="764934" y="322964"/>
        <a:ext cx="3770552" cy="662281"/>
      </dsp:txXfrm>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E8FA38E-9F41-1A45-879F-0B93BA5093C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a:extLst>
              <a:ext uri="{FF2B5EF4-FFF2-40B4-BE49-F238E27FC236}">
                <a16:creationId xmlns:a16="http://schemas.microsoft.com/office/drawing/2014/main" id="{6F016A96-BC72-0640-9AEE-870574F388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B0B091C-A27C-3C4B-82F1-DDBD9A0282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801FC8B-EC93-C64D-BBD2-37E30DAF45BC}" type="slidenum">
              <a:rPr lang="en-US" smtClean="0"/>
              <a:t>‹#›</a:t>
            </a:fld>
            <a:endParaRPr lang="en-US" dirty="0"/>
          </a:p>
        </p:txBody>
      </p:sp>
    </p:spTree>
    <p:extLst>
      <p:ext uri="{BB962C8B-B14F-4D97-AF65-F5344CB8AC3E}">
        <p14:creationId xmlns:p14="http://schemas.microsoft.com/office/powerpoint/2010/main" val="39608117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55F854-E2CE-6F4E-A0CF-CB175674CF4C}" type="datetimeFigureOut">
              <a:rPr lang="en-US" smtClean="0"/>
              <a:t>3/15/2020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D111EE-B1CE-3F40-8B0E-AB6A92B85452}" type="slidenum">
              <a:rPr lang="en-US" smtClean="0"/>
              <a:t>‹#›</a:t>
            </a:fld>
            <a:endParaRPr lang="en-US" dirty="0"/>
          </a:p>
        </p:txBody>
      </p:sp>
    </p:spTree>
    <p:extLst>
      <p:ext uri="{BB962C8B-B14F-4D97-AF65-F5344CB8AC3E}">
        <p14:creationId xmlns:p14="http://schemas.microsoft.com/office/powerpoint/2010/main" val="165684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D111EE-B1CE-3F40-8B0E-AB6A92B85452}" type="slidenum">
              <a:rPr lang="en-US" smtClean="0"/>
              <a:t>6</a:t>
            </a:fld>
            <a:endParaRPr lang="en-US" dirty="0"/>
          </a:p>
        </p:txBody>
      </p:sp>
    </p:spTree>
    <p:extLst>
      <p:ext uri="{BB962C8B-B14F-4D97-AF65-F5344CB8AC3E}">
        <p14:creationId xmlns:p14="http://schemas.microsoft.com/office/powerpoint/2010/main" val="1875529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D111EE-B1CE-3F40-8B0E-AB6A92B85452}" type="slidenum">
              <a:rPr lang="en-US" smtClean="0"/>
              <a:t>11</a:t>
            </a:fld>
            <a:endParaRPr lang="en-US" dirty="0"/>
          </a:p>
        </p:txBody>
      </p:sp>
    </p:spTree>
    <p:extLst>
      <p:ext uri="{BB962C8B-B14F-4D97-AF65-F5344CB8AC3E}">
        <p14:creationId xmlns:p14="http://schemas.microsoft.com/office/powerpoint/2010/main" val="2305609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D111EE-B1CE-3F40-8B0E-AB6A92B85452}" type="slidenum">
              <a:rPr lang="en-US" smtClean="0"/>
              <a:t>12</a:t>
            </a:fld>
            <a:endParaRPr lang="en-US" dirty="0"/>
          </a:p>
        </p:txBody>
      </p:sp>
    </p:spTree>
    <p:extLst>
      <p:ext uri="{BB962C8B-B14F-4D97-AF65-F5344CB8AC3E}">
        <p14:creationId xmlns:p14="http://schemas.microsoft.com/office/powerpoint/2010/main" val="3089728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D111EE-B1CE-3F40-8B0E-AB6A92B85452}" type="slidenum">
              <a:rPr lang="en-US" smtClean="0"/>
              <a:t>18</a:t>
            </a:fld>
            <a:endParaRPr lang="en-US" dirty="0"/>
          </a:p>
        </p:txBody>
      </p:sp>
    </p:spTree>
    <p:extLst>
      <p:ext uri="{BB962C8B-B14F-4D97-AF65-F5344CB8AC3E}">
        <p14:creationId xmlns:p14="http://schemas.microsoft.com/office/powerpoint/2010/main" val="2892994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9CF3A1-9863-43A3-B39B-8E6FEFD6E20B}" type="slidenum">
              <a:rPr lang="en-US" smtClean="0"/>
              <a:t>19</a:t>
            </a:fld>
            <a:endParaRPr lang="en-US" dirty="0"/>
          </a:p>
        </p:txBody>
      </p:sp>
    </p:spTree>
    <p:extLst>
      <p:ext uri="{BB962C8B-B14F-4D97-AF65-F5344CB8AC3E}">
        <p14:creationId xmlns:p14="http://schemas.microsoft.com/office/powerpoint/2010/main" val="1652760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CAC06A-4905-4B1A-83C1-3B011A8CF04B}" type="slidenum">
              <a:rPr lang="en-US" smtClean="0"/>
              <a:t>20</a:t>
            </a:fld>
            <a:endParaRPr lang="en-US" dirty="0"/>
          </a:p>
        </p:txBody>
      </p:sp>
    </p:spTree>
    <p:extLst>
      <p:ext uri="{BB962C8B-B14F-4D97-AF65-F5344CB8AC3E}">
        <p14:creationId xmlns:p14="http://schemas.microsoft.com/office/powerpoint/2010/main" val="1880310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3/15/2020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2" name="Title 1"/>
          <p:cNvSpPr>
            <a:spLocks noGrp="1"/>
          </p:cNvSpPr>
          <p:nvPr>
            <p:ph type="ctrTitle"/>
          </p:nvPr>
        </p:nvSpPr>
        <p:spPr>
          <a:xfrm>
            <a:off x="1058669" y="854538"/>
            <a:ext cx="4567608" cy="3566160"/>
          </a:xfrm>
        </p:spPr>
        <p:txBody>
          <a:bodyPr anchor="b">
            <a:normAutofit/>
          </a:bodyPr>
          <a:lstStyle>
            <a:lvl1pPr algn="l">
              <a:lnSpc>
                <a:spcPct val="90000"/>
              </a:lnSpc>
              <a:defRPr sz="5400" spc="-50" baseline="0">
                <a:solidFill>
                  <a:schemeClr val="bg1"/>
                </a:solidFill>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1061440" y="4429842"/>
            <a:ext cx="4567608" cy="1143000"/>
          </a:xfrm>
        </p:spPr>
        <p:txBody>
          <a:bodyPr lIns="91440" rIns="91440">
            <a:normAutofit/>
          </a:bodyPr>
          <a:lstStyle>
            <a:lvl1pPr marL="0" indent="0" algn="l">
              <a:buNone/>
              <a:defRPr sz="1600" cap="all" spc="200" baseline="0">
                <a:solidFill>
                  <a:schemeClr val="bg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subtitle</a:t>
            </a:r>
          </a:p>
        </p:txBody>
      </p:sp>
      <p:sp>
        <p:nvSpPr>
          <p:cNvPr id="12" name="Freeform 11">
            <a:extLst>
              <a:ext uri="{FF2B5EF4-FFF2-40B4-BE49-F238E27FC236}">
                <a16:creationId xmlns:a16="http://schemas.microsoft.com/office/drawing/2014/main" id="{C28A7DB8-FEA5-5A4A-85DF-FA1ADFB3EFC5}"/>
              </a:ext>
            </a:extLst>
          </p:cNvPr>
          <p:cNvSpPr>
            <a:spLocks noGrp="1"/>
          </p:cNvSpPr>
          <p:nvPr>
            <p:ph type="pic" sz="quarter" idx="13"/>
          </p:nvPr>
        </p:nvSpPr>
        <p:spPr>
          <a:xfrm>
            <a:off x="4933721" y="-19458"/>
            <a:ext cx="7261837" cy="6877457"/>
          </a:xfrm>
          <a:custGeom>
            <a:avLst/>
            <a:gdLst>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3440072 w 8464509"/>
              <a:gd name="connsiteY6" fmla="*/ 6839148 h 6858000"/>
              <a:gd name="connsiteX7" fmla="*/ 0 w 8464509"/>
              <a:gd name="connsiteY7" fmla="*/ 685800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0 w 8464509"/>
              <a:gd name="connsiteY6" fmla="*/ 6858000 h 6858000"/>
              <a:gd name="connsiteX7" fmla="*/ 3426278 w 8464509"/>
              <a:gd name="connsiteY7" fmla="*/ 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0 w 8464509"/>
              <a:gd name="connsiteY5" fmla="*/ 6858000 h 6858000"/>
              <a:gd name="connsiteX6" fmla="*/ 3426278 w 8464509"/>
              <a:gd name="connsiteY6" fmla="*/ 0 h 6858000"/>
              <a:gd name="connsiteX0" fmla="*/ 3993491 w 8464509"/>
              <a:gd name="connsiteY0" fmla="*/ 19455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0 w 8464509"/>
              <a:gd name="connsiteY5" fmla="*/ 6858000 h 6858000"/>
              <a:gd name="connsiteX6" fmla="*/ 3993491 w 8464509"/>
              <a:gd name="connsiteY6" fmla="*/ 19455 h 6858000"/>
              <a:gd name="connsiteX0" fmla="*/ 3993491 w 8464509"/>
              <a:gd name="connsiteY0" fmla="*/ 19455 h 6858000"/>
              <a:gd name="connsiteX1" fmla="*/ 3440072 w 8464509"/>
              <a:gd name="connsiteY1" fmla="*/ 37000 h 6858000"/>
              <a:gd name="connsiteX2" fmla="*/ 8464509 w 8464509"/>
              <a:gd name="connsiteY2" fmla="*/ 0 h 6858000"/>
              <a:gd name="connsiteX3" fmla="*/ 8464509 w 8464509"/>
              <a:gd name="connsiteY3" fmla="*/ 6858000 h 6858000"/>
              <a:gd name="connsiteX4" fmla="*/ 0 w 8464509"/>
              <a:gd name="connsiteY4" fmla="*/ 6858000 h 6858000"/>
              <a:gd name="connsiteX5" fmla="*/ 3993491 w 8464509"/>
              <a:gd name="connsiteY5" fmla="*/ 19455 h 6858000"/>
              <a:gd name="connsiteX0" fmla="*/ 3993491 w 8464509"/>
              <a:gd name="connsiteY0" fmla="*/ 19455 h 6858000"/>
              <a:gd name="connsiteX1" fmla="*/ 8464509 w 8464509"/>
              <a:gd name="connsiteY1" fmla="*/ 0 h 6858000"/>
              <a:gd name="connsiteX2" fmla="*/ 8464509 w 8464509"/>
              <a:gd name="connsiteY2" fmla="*/ 6858000 h 6858000"/>
              <a:gd name="connsiteX3" fmla="*/ 0 w 8464509"/>
              <a:gd name="connsiteY3" fmla="*/ 6858000 h 6858000"/>
              <a:gd name="connsiteX4" fmla="*/ 3993491 w 8464509"/>
              <a:gd name="connsiteY4" fmla="*/ 19455 h 6858000"/>
              <a:gd name="connsiteX0" fmla="*/ 4061557 w 8464509"/>
              <a:gd name="connsiteY0" fmla="*/ 0 h 6858001"/>
              <a:gd name="connsiteX1" fmla="*/ 8464509 w 8464509"/>
              <a:gd name="connsiteY1" fmla="*/ 1 h 6858001"/>
              <a:gd name="connsiteX2" fmla="*/ 8464509 w 8464509"/>
              <a:gd name="connsiteY2" fmla="*/ 6858001 h 6858001"/>
              <a:gd name="connsiteX3" fmla="*/ 0 w 8464509"/>
              <a:gd name="connsiteY3" fmla="*/ 6858001 h 6858001"/>
              <a:gd name="connsiteX4" fmla="*/ 4061557 w 8464509"/>
              <a:gd name="connsiteY4" fmla="*/ 0 h 6858001"/>
              <a:gd name="connsiteX0" fmla="*/ 5059852 w 8464509"/>
              <a:gd name="connsiteY0" fmla="*/ 19454 h 6858000"/>
              <a:gd name="connsiteX1" fmla="*/ 8464509 w 8464509"/>
              <a:gd name="connsiteY1" fmla="*/ 0 h 6858000"/>
              <a:gd name="connsiteX2" fmla="*/ 8464509 w 8464509"/>
              <a:gd name="connsiteY2" fmla="*/ 6858000 h 6858000"/>
              <a:gd name="connsiteX3" fmla="*/ 0 w 8464509"/>
              <a:gd name="connsiteY3" fmla="*/ 6858000 h 6858000"/>
              <a:gd name="connsiteX4" fmla="*/ 5059852 w 8464509"/>
              <a:gd name="connsiteY4" fmla="*/ 19454 h 6858000"/>
              <a:gd name="connsiteX0" fmla="*/ 4061557 w 8464509"/>
              <a:gd name="connsiteY0" fmla="*/ 0 h 6877457"/>
              <a:gd name="connsiteX1" fmla="*/ 8464509 w 8464509"/>
              <a:gd name="connsiteY1" fmla="*/ 19457 h 6877457"/>
              <a:gd name="connsiteX2" fmla="*/ 8464509 w 8464509"/>
              <a:gd name="connsiteY2" fmla="*/ 6877457 h 6877457"/>
              <a:gd name="connsiteX3" fmla="*/ 0 w 8464509"/>
              <a:gd name="connsiteY3" fmla="*/ 6877457 h 6877457"/>
              <a:gd name="connsiteX4" fmla="*/ 4061557 w 8464509"/>
              <a:gd name="connsiteY4" fmla="*/ 0 h 6877457"/>
              <a:gd name="connsiteX0" fmla="*/ 4040810 w 8464509"/>
              <a:gd name="connsiteY0" fmla="*/ 0 h 6877457"/>
              <a:gd name="connsiteX1" fmla="*/ 8464509 w 8464509"/>
              <a:gd name="connsiteY1" fmla="*/ 19457 h 6877457"/>
              <a:gd name="connsiteX2" fmla="*/ 8464509 w 8464509"/>
              <a:gd name="connsiteY2" fmla="*/ 6877457 h 6877457"/>
              <a:gd name="connsiteX3" fmla="*/ 0 w 8464509"/>
              <a:gd name="connsiteY3" fmla="*/ 6877457 h 6877457"/>
              <a:gd name="connsiteX4" fmla="*/ 4040810 w 8464509"/>
              <a:gd name="connsiteY4" fmla="*/ 0 h 6877457"/>
              <a:gd name="connsiteX0" fmla="*/ 4040810 w 8464509"/>
              <a:gd name="connsiteY0" fmla="*/ 0 h 6877457"/>
              <a:gd name="connsiteX1" fmla="*/ 8464509 w 8464509"/>
              <a:gd name="connsiteY1" fmla="*/ 143986 h 6877457"/>
              <a:gd name="connsiteX2" fmla="*/ 8464509 w 8464509"/>
              <a:gd name="connsiteY2" fmla="*/ 6877457 h 6877457"/>
              <a:gd name="connsiteX3" fmla="*/ 0 w 8464509"/>
              <a:gd name="connsiteY3" fmla="*/ 6877457 h 6877457"/>
              <a:gd name="connsiteX4" fmla="*/ 4040810 w 8464509"/>
              <a:gd name="connsiteY4" fmla="*/ 0 h 6877457"/>
              <a:gd name="connsiteX0" fmla="*/ 4040810 w 8468658"/>
              <a:gd name="connsiteY0" fmla="*/ 0 h 6877457"/>
              <a:gd name="connsiteX1" fmla="*/ 8468658 w 8468658"/>
              <a:gd name="connsiteY1" fmla="*/ 12341 h 6877457"/>
              <a:gd name="connsiteX2" fmla="*/ 8464509 w 8468658"/>
              <a:gd name="connsiteY2" fmla="*/ 6877457 h 6877457"/>
              <a:gd name="connsiteX3" fmla="*/ 0 w 8468658"/>
              <a:gd name="connsiteY3" fmla="*/ 6877457 h 6877457"/>
              <a:gd name="connsiteX4" fmla="*/ 4040810 w 8468658"/>
              <a:gd name="connsiteY4" fmla="*/ 0 h 687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8658" h="6877457">
                <a:moveTo>
                  <a:pt x="4040810" y="0"/>
                </a:moveTo>
                <a:lnTo>
                  <a:pt x="8468658" y="12341"/>
                </a:lnTo>
                <a:lnTo>
                  <a:pt x="8464509" y="6877457"/>
                </a:lnTo>
                <a:lnTo>
                  <a:pt x="0" y="6877457"/>
                </a:lnTo>
                <a:lnTo>
                  <a:pt x="4040810" y="0"/>
                </a:lnTo>
                <a:close/>
              </a:path>
            </a:pathLst>
          </a:custGeom>
          <a:solidFill>
            <a:schemeClr val="accent4"/>
          </a:solidFill>
        </p:spPr>
        <p:txBody>
          <a:bodyPr wrap="square">
            <a:noAutofit/>
          </a:bodyPr>
          <a:lstStyle/>
          <a:p>
            <a:r>
              <a:rPr lang="en-US"/>
              <a:t>Click icon to add picture</a:t>
            </a:r>
            <a:endParaRPr lang="en-US" dirty="0"/>
          </a:p>
        </p:txBody>
      </p:sp>
      <p:sp>
        <p:nvSpPr>
          <p:cNvPr id="14" name="Triangle 13">
            <a:extLst>
              <a:ext uri="{FF2B5EF4-FFF2-40B4-BE49-F238E27FC236}">
                <a16:creationId xmlns:a16="http://schemas.microsoft.com/office/drawing/2014/main" id="{6A021AF7-4044-A644-8DB8-495F263390D0}"/>
              </a:ext>
            </a:extLst>
          </p:cNvPr>
          <p:cNvSpPr/>
          <p:nvPr userDrawn="1"/>
        </p:nvSpPr>
        <p:spPr>
          <a:xfrm rot="10800000">
            <a:off x="4933721" y="267867"/>
            <a:ext cx="3031755" cy="3031755"/>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riangle 14">
            <a:extLst>
              <a:ext uri="{FF2B5EF4-FFF2-40B4-BE49-F238E27FC236}">
                <a16:creationId xmlns:a16="http://schemas.microsoft.com/office/drawing/2014/main" id="{D2DFDB14-A8D5-F944-A91C-960A5C2F22AF}"/>
              </a:ext>
            </a:extLst>
          </p:cNvPr>
          <p:cNvSpPr/>
          <p:nvPr userDrawn="1"/>
        </p:nvSpPr>
        <p:spPr>
          <a:xfrm>
            <a:off x="-22175" y="5596959"/>
            <a:ext cx="1261040" cy="1261040"/>
          </a:xfrm>
          <a:prstGeom prst="triangle">
            <a:avLst/>
          </a:prstGeom>
          <a:pattFill prst="lgGrid">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riangle 15">
            <a:extLst>
              <a:ext uri="{FF2B5EF4-FFF2-40B4-BE49-F238E27FC236}">
                <a16:creationId xmlns:a16="http://schemas.microsoft.com/office/drawing/2014/main" id="{B7735FBC-8FBF-9947-B380-14D44D2206B1}"/>
              </a:ext>
            </a:extLst>
          </p:cNvPr>
          <p:cNvSpPr/>
          <p:nvPr userDrawn="1"/>
        </p:nvSpPr>
        <p:spPr>
          <a:xfrm rot="10800000">
            <a:off x="184302" y="236698"/>
            <a:ext cx="519337" cy="519337"/>
          </a:xfrm>
          <a:prstGeom prst="triangle">
            <a:avLst/>
          </a:prstGeom>
          <a:pattFill prst="dkVert">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riangle 16">
            <a:extLst>
              <a:ext uri="{FF2B5EF4-FFF2-40B4-BE49-F238E27FC236}">
                <a16:creationId xmlns:a16="http://schemas.microsoft.com/office/drawing/2014/main" id="{17B7C303-8734-B141-AF0D-2945DA349FBD}"/>
              </a:ext>
            </a:extLst>
          </p:cNvPr>
          <p:cNvSpPr/>
          <p:nvPr userDrawn="1"/>
        </p:nvSpPr>
        <p:spPr>
          <a:xfrm>
            <a:off x="4414384" y="5795386"/>
            <a:ext cx="519337" cy="519337"/>
          </a:xfrm>
          <a:prstGeom prst="triangle">
            <a:avLst/>
          </a:prstGeom>
          <a:pattFill prst="wdUpDiag">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riangle 17">
            <a:extLst>
              <a:ext uri="{FF2B5EF4-FFF2-40B4-BE49-F238E27FC236}">
                <a16:creationId xmlns:a16="http://schemas.microsoft.com/office/drawing/2014/main" id="{67914AE0-93F2-8346-B885-5734D2B694B2}"/>
              </a:ext>
            </a:extLst>
          </p:cNvPr>
          <p:cNvSpPr/>
          <p:nvPr userDrawn="1"/>
        </p:nvSpPr>
        <p:spPr>
          <a:xfrm rot="5400000">
            <a:off x="-48606" y="3035784"/>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01667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Imag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3/15/2020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4">
            <a:extLst>
              <a:ext uri="{FF2B5EF4-FFF2-40B4-BE49-F238E27FC236}">
                <a16:creationId xmlns:a16="http://schemas.microsoft.com/office/drawing/2014/main" id="{E872A5F6-5449-2840-B48F-2AA85FE272A3}"/>
              </a:ext>
            </a:extLst>
          </p:cNvPr>
          <p:cNvSpPr/>
          <p:nvPr userDrawn="1"/>
        </p:nvSpPr>
        <p:spPr>
          <a:xfrm>
            <a:off x="0" y="0"/>
            <a:ext cx="350259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riangle 5">
            <a:extLst>
              <a:ext uri="{FF2B5EF4-FFF2-40B4-BE49-F238E27FC236}">
                <a16:creationId xmlns:a16="http://schemas.microsoft.com/office/drawing/2014/main" id="{2B3A8339-6DA4-E549-AEA2-9512C53F064F}"/>
              </a:ext>
            </a:extLst>
          </p:cNvPr>
          <p:cNvSpPr/>
          <p:nvPr userDrawn="1"/>
        </p:nvSpPr>
        <p:spPr>
          <a:xfrm>
            <a:off x="3591475" y="5273069"/>
            <a:ext cx="1486666" cy="1486666"/>
          </a:xfrm>
          <a:prstGeom prst="triangle">
            <a:avLst/>
          </a:prstGeom>
          <a:pattFill prst="lgGrid">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752EA775-82B0-BA48-8CA2-7A09D72EC958}"/>
              </a:ext>
            </a:extLst>
          </p:cNvPr>
          <p:cNvSpPr/>
          <p:nvPr userDrawn="1"/>
        </p:nvSpPr>
        <p:spPr>
          <a:xfrm>
            <a:off x="76559" y="597553"/>
            <a:ext cx="562863" cy="562863"/>
          </a:xfrm>
          <a:prstGeom prst="triangle">
            <a:avLst/>
          </a:prstGeom>
          <a:pattFill prst="ltVert">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iangle 7">
            <a:extLst>
              <a:ext uri="{FF2B5EF4-FFF2-40B4-BE49-F238E27FC236}">
                <a16:creationId xmlns:a16="http://schemas.microsoft.com/office/drawing/2014/main" id="{2C6B50B5-10C1-4A40-9531-4F8DC16892F8}"/>
              </a:ext>
            </a:extLst>
          </p:cNvPr>
          <p:cNvSpPr/>
          <p:nvPr userDrawn="1"/>
        </p:nvSpPr>
        <p:spPr>
          <a:xfrm>
            <a:off x="357990" y="3814571"/>
            <a:ext cx="2960808" cy="2960808"/>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25">
            <a:extLst>
              <a:ext uri="{FF2B5EF4-FFF2-40B4-BE49-F238E27FC236}">
                <a16:creationId xmlns:a16="http://schemas.microsoft.com/office/drawing/2014/main" id="{CAF18EC0-3F9F-6449-A2B2-A792B70BEA6E}"/>
              </a:ext>
            </a:extLst>
          </p:cNvPr>
          <p:cNvSpPr>
            <a:spLocks noGrp="1"/>
          </p:cNvSpPr>
          <p:nvPr>
            <p:ph type="pic" sz="quarter" idx="13"/>
          </p:nvPr>
        </p:nvSpPr>
        <p:spPr>
          <a:xfrm flipH="1">
            <a:off x="444819" y="597553"/>
            <a:ext cx="6063915" cy="6063915"/>
          </a:xfrm>
          <a:custGeom>
            <a:avLst/>
            <a:gdLst>
              <a:gd name="connsiteX0" fmla="*/ 0 w 6063915"/>
              <a:gd name="connsiteY0" fmla="*/ 0 h 6063915"/>
              <a:gd name="connsiteX1" fmla="*/ 6063915 w 6063915"/>
              <a:gd name="connsiteY1" fmla="*/ 0 h 6063915"/>
              <a:gd name="connsiteX2" fmla="*/ 3031957 w 6063915"/>
              <a:gd name="connsiteY2" fmla="*/ 6063915 h 6063915"/>
            </a:gdLst>
            <a:ahLst/>
            <a:cxnLst>
              <a:cxn ang="0">
                <a:pos x="connsiteX0" y="connsiteY0"/>
              </a:cxn>
              <a:cxn ang="0">
                <a:pos x="connsiteX1" y="connsiteY1"/>
              </a:cxn>
              <a:cxn ang="0">
                <a:pos x="connsiteX2" y="connsiteY2"/>
              </a:cxn>
            </a:cxnLst>
            <a:rect l="l" t="t" r="r" b="b"/>
            <a:pathLst>
              <a:path w="6063915" h="6063915">
                <a:moveTo>
                  <a:pt x="0" y="0"/>
                </a:moveTo>
                <a:lnTo>
                  <a:pt x="6063915" y="0"/>
                </a:lnTo>
                <a:lnTo>
                  <a:pt x="3031957" y="6063915"/>
                </a:lnTo>
                <a:close/>
              </a:path>
            </a:pathLst>
          </a:custGeom>
          <a:solidFill>
            <a:schemeClr val="accent1"/>
          </a:solidFill>
        </p:spPr>
        <p:txBody>
          <a:bodyPr wrap="square">
            <a:noAutofit/>
          </a:bodyPr>
          <a:lstStyle/>
          <a:p>
            <a:r>
              <a:rPr lang="en-US"/>
              <a:t>Click icon to add picture</a:t>
            </a:r>
            <a:endParaRPr lang="en-US" dirty="0"/>
          </a:p>
        </p:txBody>
      </p:sp>
      <p:sp>
        <p:nvSpPr>
          <p:cNvPr id="28" name="Title 1">
            <a:extLst>
              <a:ext uri="{FF2B5EF4-FFF2-40B4-BE49-F238E27FC236}">
                <a16:creationId xmlns:a16="http://schemas.microsoft.com/office/drawing/2014/main" id="{68357860-E91C-1745-A5D1-921689BF47AE}"/>
              </a:ext>
            </a:extLst>
          </p:cNvPr>
          <p:cNvSpPr>
            <a:spLocks noGrp="1"/>
          </p:cNvSpPr>
          <p:nvPr>
            <p:ph type="title" hasCustomPrompt="1"/>
          </p:nvPr>
        </p:nvSpPr>
        <p:spPr>
          <a:xfrm>
            <a:off x="6876994" y="1535397"/>
            <a:ext cx="4845068" cy="1858617"/>
          </a:xfrm>
        </p:spPr>
        <p:txBody>
          <a:bodyPr anchor="b">
            <a:normAutofit/>
          </a:bodyPr>
          <a:lstStyle>
            <a:lvl1pPr algn="l">
              <a:defRPr sz="4800" i="0">
                <a:solidFill>
                  <a:schemeClr val="tx1">
                    <a:lumMod val="85000"/>
                    <a:lumOff val="15000"/>
                  </a:schemeClr>
                </a:solidFill>
                <a:latin typeface="+mj-lt"/>
              </a:defRPr>
            </a:lvl1pPr>
          </a:lstStyle>
          <a:p>
            <a:r>
              <a:rPr lang="en-US" dirty="0"/>
              <a:t>Title Goes Here</a:t>
            </a:r>
          </a:p>
        </p:txBody>
      </p:sp>
      <p:sp>
        <p:nvSpPr>
          <p:cNvPr id="29" name="Content Placeholder 2">
            <a:extLst>
              <a:ext uri="{FF2B5EF4-FFF2-40B4-BE49-F238E27FC236}">
                <a16:creationId xmlns:a16="http://schemas.microsoft.com/office/drawing/2014/main" id="{094A3FA1-7F3F-2D41-ABE1-512FA9FC4843}"/>
              </a:ext>
            </a:extLst>
          </p:cNvPr>
          <p:cNvSpPr>
            <a:spLocks noGrp="1"/>
          </p:cNvSpPr>
          <p:nvPr>
            <p:ph idx="1"/>
          </p:nvPr>
        </p:nvSpPr>
        <p:spPr>
          <a:xfrm>
            <a:off x="6876996" y="3401899"/>
            <a:ext cx="4845066" cy="2107095"/>
          </a:xfrm>
        </p:spPr>
        <p:txBody>
          <a:bodyPr/>
          <a:lstStyle>
            <a:lvl1pPr marL="182880" indent="-182880" algn="l">
              <a:buClr>
                <a:srgbClr val="C5AE76"/>
              </a:buClr>
              <a:buFont typeface="Arial" panose="020B0604020202020204" pitchFamily="34" charset="0"/>
              <a:buChar char="•"/>
              <a:defRPr>
                <a:latin typeface="+mj-lt"/>
              </a:defRPr>
            </a:lvl1pPr>
            <a:lvl2pPr marL="384048" indent="-182880" algn="l">
              <a:buClr>
                <a:srgbClr val="C5AE76"/>
              </a:buClr>
              <a:buFont typeface="Arial" panose="020B0604020202020204" pitchFamily="34" charset="0"/>
              <a:buChar char="•"/>
              <a:defRPr>
                <a:latin typeface="+mj-lt"/>
              </a:defRPr>
            </a:lvl2pPr>
            <a:lvl3pPr marL="566928" indent="-182880" algn="l">
              <a:buClr>
                <a:srgbClr val="C5AE76"/>
              </a:buClr>
              <a:buFont typeface="Arial" panose="020B0604020202020204" pitchFamily="34" charset="0"/>
              <a:buChar char="•"/>
              <a:defRPr>
                <a:latin typeface="+mj-lt"/>
              </a:defRPr>
            </a:lvl3pPr>
            <a:lvl4pPr marL="749808" indent="-182880" algn="l">
              <a:buClr>
                <a:srgbClr val="C5AE76"/>
              </a:buClr>
              <a:buFont typeface="Arial" panose="020B0604020202020204" pitchFamily="34" charset="0"/>
              <a:buChar char="•"/>
              <a:defRPr>
                <a:latin typeface="+mj-lt"/>
              </a:defRPr>
            </a:lvl4pPr>
            <a:lvl5pPr marL="932688" indent="-182880" algn="l">
              <a:buClr>
                <a:srgbClr val="C5AE76"/>
              </a:buClr>
              <a:buFont typeface="Arial" panose="020B0604020202020204" pitchFamily="34" charset="0"/>
              <a:buChar char="•"/>
              <a:defRPr>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7985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Narrow Title and Content with Imag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3/15/2020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3">
            <a:extLst>
              <a:ext uri="{FF2B5EF4-FFF2-40B4-BE49-F238E27FC236}">
                <a16:creationId xmlns:a16="http://schemas.microsoft.com/office/drawing/2014/main" id="{B4D4881A-F72E-2D4F-BC41-5D2839D87000}"/>
              </a:ext>
            </a:extLst>
          </p:cNvPr>
          <p:cNvSpPr/>
          <p:nvPr userDrawn="1"/>
        </p:nvSpPr>
        <p:spPr>
          <a:xfrm>
            <a:off x="4997302" y="0"/>
            <a:ext cx="7194698" cy="6879265"/>
          </a:xfrm>
          <a:custGeom>
            <a:avLst/>
            <a:gdLst>
              <a:gd name="connsiteX0" fmla="*/ 0 w 5004391"/>
              <a:gd name="connsiteY0" fmla="*/ 0 h 6858000"/>
              <a:gd name="connsiteX1" fmla="*/ 5004391 w 5004391"/>
              <a:gd name="connsiteY1" fmla="*/ 0 h 6858000"/>
              <a:gd name="connsiteX2" fmla="*/ 5004391 w 5004391"/>
              <a:gd name="connsiteY2" fmla="*/ 6858000 h 6858000"/>
              <a:gd name="connsiteX3" fmla="*/ 0 w 5004391"/>
              <a:gd name="connsiteY3" fmla="*/ 6858000 h 6858000"/>
              <a:gd name="connsiteX4" fmla="*/ 0 w 5004391"/>
              <a:gd name="connsiteY4" fmla="*/ 0 h 6858000"/>
              <a:gd name="connsiteX0" fmla="*/ 1424763 w 5004391"/>
              <a:gd name="connsiteY0" fmla="*/ 0 h 6858000"/>
              <a:gd name="connsiteX1" fmla="*/ 5004391 w 5004391"/>
              <a:gd name="connsiteY1" fmla="*/ 0 h 6858000"/>
              <a:gd name="connsiteX2" fmla="*/ 5004391 w 5004391"/>
              <a:gd name="connsiteY2" fmla="*/ 6858000 h 6858000"/>
              <a:gd name="connsiteX3" fmla="*/ 0 w 5004391"/>
              <a:gd name="connsiteY3" fmla="*/ 6858000 h 6858000"/>
              <a:gd name="connsiteX4" fmla="*/ 1424763 w 5004391"/>
              <a:gd name="connsiteY4" fmla="*/ 0 h 6858000"/>
              <a:gd name="connsiteX0" fmla="*/ 1275907 w 5004391"/>
              <a:gd name="connsiteY0" fmla="*/ 21265 h 6858000"/>
              <a:gd name="connsiteX1" fmla="*/ 5004391 w 5004391"/>
              <a:gd name="connsiteY1" fmla="*/ 0 h 6858000"/>
              <a:gd name="connsiteX2" fmla="*/ 5004391 w 5004391"/>
              <a:gd name="connsiteY2" fmla="*/ 6858000 h 6858000"/>
              <a:gd name="connsiteX3" fmla="*/ 0 w 5004391"/>
              <a:gd name="connsiteY3" fmla="*/ 6858000 h 6858000"/>
              <a:gd name="connsiteX4" fmla="*/ 1275907 w 5004391"/>
              <a:gd name="connsiteY4" fmla="*/ 21265 h 6858000"/>
              <a:gd name="connsiteX0" fmla="*/ 3466214 w 7194698"/>
              <a:gd name="connsiteY0" fmla="*/ 21265 h 6879265"/>
              <a:gd name="connsiteX1" fmla="*/ 7194698 w 7194698"/>
              <a:gd name="connsiteY1" fmla="*/ 0 h 6879265"/>
              <a:gd name="connsiteX2" fmla="*/ 7194698 w 7194698"/>
              <a:gd name="connsiteY2" fmla="*/ 6858000 h 6879265"/>
              <a:gd name="connsiteX3" fmla="*/ 0 w 7194698"/>
              <a:gd name="connsiteY3" fmla="*/ 6879265 h 6879265"/>
              <a:gd name="connsiteX4" fmla="*/ 3466214 w 7194698"/>
              <a:gd name="connsiteY4" fmla="*/ 21265 h 6879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4698" h="6879265">
                <a:moveTo>
                  <a:pt x="3466214" y="21265"/>
                </a:moveTo>
                <a:lnTo>
                  <a:pt x="7194698" y="0"/>
                </a:lnTo>
                <a:lnTo>
                  <a:pt x="7194698" y="6858000"/>
                </a:lnTo>
                <a:lnTo>
                  <a:pt x="0" y="6879265"/>
                </a:lnTo>
                <a:lnTo>
                  <a:pt x="3466214" y="2126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riangle 5">
            <a:extLst>
              <a:ext uri="{FF2B5EF4-FFF2-40B4-BE49-F238E27FC236}">
                <a16:creationId xmlns:a16="http://schemas.microsoft.com/office/drawing/2014/main" id="{214CA4B6-21BC-234A-9FAD-E362D7F194C4}"/>
              </a:ext>
            </a:extLst>
          </p:cNvPr>
          <p:cNvSpPr/>
          <p:nvPr userDrawn="1"/>
        </p:nvSpPr>
        <p:spPr>
          <a:xfrm>
            <a:off x="2571311" y="3814571"/>
            <a:ext cx="2960808" cy="2960808"/>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815F04B4-E3C0-0845-8DEC-98C63E21B466}"/>
              </a:ext>
            </a:extLst>
          </p:cNvPr>
          <p:cNvSpPr/>
          <p:nvPr userDrawn="1"/>
        </p:nvSpPr>
        <p:spPr>
          <a:xfrm rot="10800000">
            <a:off x="2277396" y="3814571"/>
            <a:ext cx="1360968" cy="1360968"/>
          </a:xfrm>
          <a:prstGeom prst="triangle">
            <a:avLst/>
          </a:prstGeom>
          <a:pattFill prst="dkHorz">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7">
            <a:extLst>
              <a:ext uri="{FF2B5EF4-FFF2-40B4-BE49-F238E27FC236}">
                <a16:creationId xmlns:a16="http://schemas.microsoft.com/office/drawing/2014/main" id="{6850A90A-EBB3-314C-9D98-A4220E2739EA}"/>
              </a:ext>
            </a:extLst>
          </p:cNvPr>
          <p:cNvSpPr>
            <a:spLocks noGrp="1"/>
          </p:cNvSpPr>
          <p:nvPr>
            <p:ph type="pic" sz="quarter" idx="13"/>
          </p:nvPr>
        </p:nvSpPr>
        <p:spPr>
          <a:xfrm flipH="1">
            <a:off x="2569281" y="330912"/>
            <a:ext cx="6217440" cy="6217440"/>
          </a:xfrm>
          <a:custGeom>
            <a:avLst/>
            <a:gdLst>
              <a:gd name="connsiteX0" fmla="*/ 0 w 6063915"/>
              <a:gd name="connsiteY0" fmla="*/ 0 h 6063915"/>
              <a:gd name="connsiteX1" fmla="*/ 6063915 w 6063915"/>
              <a:gd name="connsiteY1" fmla="*/ 0 h 6063915"/>
              <a:gd name="connsiteX2" fmla="*/ 3031957 w 6063915"/>
              <a:gd name="connsiteY2" fmla="*/ 6063915 h 6063915"/>
            </a:gdLst>
            <a:ahLst/>
            <a:cxnLst>
              <a:cxn ang="0">
                <a:pos x="connsiteX0" y="connsiteY0"/>
              </a:cxn>
              <a:cxn ang="0">
                <a:pos x="connsiteX1" y="connsiteY1"/>
              </a:cxn>
              <a:cxn ang="0">
                <a:pos x="connsiteX2" y="connsiteY2"/>
              </a:cxn>
            </a:cxnLst>
            <a:rect l="l" t="t" r="r" b="b"/>
            <a:pathLst>
              <a:path w="6063915" h="6063915">
                <a:moveTo>
                  <a:pt x="0" y="0"/>
                </a:moveTo>
                <a:lnTo>
                  <a:pt x="6063915" y="0"/>
                </a:lnTo>
                <a:lnTo>
                  <a:pt x="3031957" y="6063915"/>
                </a:lnTo>
                <a:close/>
              </a:path>
            </a:pathLst>
          </a:custGeom>
          <a:solidFill>
            <a:schemeClr val="accent1"/>
          </a:solidFill>
        </p:spPr>
        <p:txBody>
          <a:bodyPr wrap="square">
            <a:noAutofit/>
          </a:bodyPr>
          <a:lstStyle/>
          <a:p>
            <a:r>
              <a:rPr lang="en-US"/>
              <a:t>Click icon to add picture</a:t>
            </a:r>
            <a:endParaRPr lang="en-US" dirty="0"/>
          </a:p>
        </p:txBody>
      </p:sp>
      <p:sp>
        <p:nvSpPr>
          <p:cNvPr id="9" name="Title 1">
            <a:extLst>
              <a:ext uri="{FF2B5EF4-FFF2-40B4-BE49-F238E27FC236}">
                <a16:creationId xmlns:a16="http://schemas.microsoft.com/office/drawing/2014/main" id="{D3001923-8460-C64B-A54B-3221B8A6B8C3}"/>
              </a:ext>
            </a:extLst>
          </p:cNvPr>
          <p:cNvSpPr>
            <a:spLocks noGrp="1"/>
          </p:cNvSpPr>
          <p:nvPr>
            <p:ph type="title" hasCustomPrompt="1"/>
          </p:nvPr>
        </p:nvSpPr>
        <p:spPr>
          <a:xfrm>
            <a:off x="7958108" y="1957888"/>
            <a:ext cx="3815484" cy="1858617"/>
          </a:xfrm>
        </p:spPr>
        <p:txBody>
          <a:bodyPr anchor="b">
            <a:normAutofit/>
          </a:bodyPr>
          <a:lstStyle>
            <a:lvl1pPr algn="ctr">
              <a:defRPr sz="4800" i="0">
                <a:solidFill>
                  <a:schemeClr val="bg1"/>
                </a:solidFill>
                <a:latin typeface="+mj-lt"/>
              </a:defRPr>
            </a:lvl1pPr>
          </a:lstStyle>
          <a:p>
            <a:r>
              <a:rPr lang="en-US" dirty="0"/>
              <a:t>Title Goes Here</a:t>
            </a:r>
          </a:p>
        </p:txBody>
      </p:sp>
      <p:sp>
        <p:nvSpPr>
          <p:cNvPr id="10" name="Content Placeholder 2">
            <a:extLst>
              <a:ext uri="{FF2B5EF4-FFF2-40B4-BE49-F238E27FC236}">
                <a16:creationId xmlns:a16="http://schemas.microsoft.com/office/drawing/2014/main" id="{9E64A275-2629-244A-A66F-FC140850C6DA}"/>
              </a:ext>
            </a:extLst>
          </p:cNvPr>
          <p:cNvSpPr>
            <a:spLocks noGrp="1"/>
          </p:cNvSpPr>
          <p:nvPr>
            <p:ph idx="1"/>
          </p:nvPr>
        </p:nvSpPr>
        <p:spPr>
          <a:xfrm>
            <a:off x="7958110" y="3824390"/>
            <a:ext cx="3815482" cy="2107095"/>
          </a:xfrm>
        </p:spPr>
        <p:txBody>
          <a:bodyPr/>
          <a:lstStyle>
            <a:lvl1pPr marL="182880" indent="-182880" algn="ctr">
              <a:buClr>
                <a:srgbClr val="C5AE76"/>
              </a:buClr>
              <a:buFont typeface="Arial" panose="020B0604020202020204" pitchFamily="34" charset="0"/>
              <a:buChar char="•"/>
              <a:defRPr>
                <a:solidFill>
                  <a:schemeClr val="bg1"/>
                </a:solidFill>
                <a:latin typeface="+mj-lt"/>
              </a:defRPr>
            </a:lvl1pPr>
            <a:lvl2pPr marL="384048" indent="-182880" algn="ctr">
              <a:buClr>
                <a:srgbClr val="C5AE76"/>
              </a:buClr>
              <a:buFont typeface="Arial" panose="020B0604020202020204" pitchFamily="34" charset="0"/>
              <a:buChar char="•"/>
              <a:defRPr>
                <a:solidFill>
                  <a:schemeClr val="bg1"/>
                </a:solidFill>
                <a:latin typeface="+mj-lt"/>
              </a:defRPr>
            </a:lvl2pPr>
            <a:lvl3pPr marL="566928" indent="-182880" algn="ctr">
              <a:buClr>
                <a:srgbClr val="C5AE76"/>
              </a:buClr>
              <a:buFont typeface="Arial" panose="020B0604020202020204" pitchFamily="34" charset="0"/>
              <a:buChar char="•"/>
              <a:defRPr>
                <a:solidFill>
                  <a:schemeClr val="bg1"/>
                </a:solidFill>
                <a:latin typeface="+mj-lt"/>
              </a:defRPr>
            </a:lvl3pPr>
            <a:lvl4pPr marL="749808" indent="-182880" algn="ctr">
              <a:buClr>
                <a:srgbClr val="C5AE76"/>
              </a:buClr>
              <a:buFont typeface="Arial" panose="020B0604020202020204" pitchFamily="34" charset="0"/>
              <a:buChar char="•"/>
              <a:defRPr>
                <a:solidFill>
                  <a:schemeClr val="bg1"/>
                </a:solidFill>
                <a:latin typeface="+mj-lt"/>
              </a:defRPr>
            </a:lvl4pPr>
            <a:lvl5pPr marL="932688" indent="-182880" algn="ctr">
              <a:buClr>
                <a:srgbClr val="C5AE76"/>
              </a:buClr>
              <a:buFont typeface="Arial" panose="020B0604020202020204" pitchFamily="34" charset="0"/>
              <a:buChar char="•"/>
              <a:defRPr>
                <a:solidFill>
                  <a:schemeClr val="bg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riangle 11">
            <a:extLst>
              <a:ext uri="{FF2B5EF4-FFF2-40B4-BE49-F238E27FC236}">
                <a16:creationId xmlns:a16="http://schemas.microsoft.com/office/drawing/2014/main" id="{520102B5-5695-C743-B30E-C92897B48D89}"/>
              </a:ext>
            </a:extLst>
          </p:cNvPr>
          <p:cNvSpPr/>
          <p:nvPr userDrawn="1"/>
        </p:nvSpPr>
        <p:spPr>
          <a:xfrm rot="16200000">
            <a:off x="11604063" y="316289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642201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with Narrow Content with Imag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3/15/2020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4">
            <a:extLst>
              <a:ext uri="{FF2B5EF4-FFF2-40B4-BE49-F238E27FC236}">
                <a16:creationId xmlns:a16="http://schemas.microsoft.com/office/drawing/2014/main" id="{BB0D84E6-6DEA-1D4E-92C3-A360785A027B}"/>
              </a:ext>
            </a:extLst>
          </p:cNvPr>
          <p:cNvSpPr/>
          <p:nvPr userDrawn="1"/>
        </p:nvSpPr>
        <p:spPr>
          <a:xfrm>
            <a:off x="0" y="1730829"/>
            <a:ext cx="8229600" cy="34779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riangle 5">
            <a:extLst>
              <a:ext uri="{FF2B5EF4-FFF2-40B4-BE49-F238E27FC236}">
                <a16:creationId xmlns:a16="http://schemas.microsoft.com/office/drawing/2014/main" id="{C28500E9-800B-C94A-B6F9-F73D37B2D301}"/>
              </a:ext>
            </a:extLst>
          </p:cNvPr>
          <p:cNvSpPr/>
          <p:nvPr userDrawn="1"/>
        </p:nvSpPr>
        <p:spPr>
          <a:xfrm rot="10800000">
            <a:off x="8749091" y="0"/>
            <a:ext cx="3442907" cy="3112470"/>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1EAD70A4-7AF0-7E4D-ABBC-34DD61D7B01E}"/>
              </a:ext>
            </a:extLst>
          </p:cNvPr>
          <p:cNvSpPr/>
          <p:nvPr userDrawn="1"/>
        </p:nvSpPr>
        <p:spPr>
          <a:xfrm rot="10800000">
            <a:off x="3727215" y="5551712"/>
            <a:ext cx="1424687" cy="1306288"/>
          </a:xfrm>
          <a:prstGeom prst="triangle">
            <a:avLst/>
          </a:prstGeom>
          <a:pattFill prst="lgGrid">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9">
            <a:extLst>
              <a:ext uri="{FF2B5EF4-FFF2-40B4-BE49-F238E27FC236}">
                <a16:creationId xmlns:a16="http://schemas.microsoft.com/office/drawing/2014/main" id="{14C43A8B-650C-3B4B-9F8C-592CE9F269FB}"/>
              </a:ext>
            </a:extLst>
          </p:cNvPr>
          <p:cNvSpPr>
            <a:spLocks noGrp="1"/>
          </p:cNvSpPr>
          <p:nvPr>
            <p:ph type="title"/>
          </p:nvPr>
        </p:nvSpPr>
        <p:spPr>
          <a:xfrm>
            <a:off x="868625" y="2464270"/>
            <a:ext cx="5227376" cy="727700"/>
          </a:xfrm>
        </p:spPr>
        <p:txBody>
          <a:bodyPr anchor="t"/>
          <a:lstStyle>
            <a:lvl1pPr>
              <a:defRPr>
                <a:solidFill>
                  <a:schemeClr val="bg1"/>
                </a:solidFill>
              </a:defRPr>
            </a:lvl1p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0345C704-9538-984E-8D14-D6AEC9A4C42E}"/>
              </a:ext>
            </a:extLst>
          </p:cNvPr>
          <p:cNvSpPr>
            <a:spLocks noGrp="1"/>
          </p:cNvSpPr>
          <p:nvPr>
            <p:ph type="body" idx="1" hasCustomPrompt="1"/>
          </p:nvPr>
        </p:nvSpPr>
        <p:spPr>
          <a:xfrm>
            <a:off x="868623" y="3265903"/>
            <a:ext cx="5227377" cy="1642386"/>
          </a:xfrm>
        </p:spPr>
        <p:txBody>
          <a:bodyPr lIns="91440" rIns="91440" anchor="t">
            <a:normAutofit/>
          </a:bodyPr>
          <a:lstStyle>
            <a:lvl1pPr marL="0" indent="0">
              <a:buNone/>
              <a:defRPr sz="2000" b="0" cap="none"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Picture Placeholder 11">
            <a:extLst>
              <a:ext uri="{FF2B5EF4-FFF2-40B4-BE49-F238E27FC236}">
                <a16:creationId xmlns:a16="http://schemas.microsoft.com/office/drawing/2014/main" id="{647B5AD0-4AD4-9843-9C08-DEF894490A97}"/>
              </a:ext>
            </a:extLst>
          </p:cNvPr>
          <p:cNvSpPr>
            <a:spLocks noGrp="1"/>
          </p:cNvSpPr>
          <p:nvPr>
            <p:ph type="pic" sz="quarter" idx="13"/>
          </p:nvPr>
        </p:nvSpPr>
        <p:spPr>
          <a:xfrm flipH="1">
            <a:off x="4593262" y="0"/>
            <a:ext cx="7598736" cy="6858000"/>
          </a:xfrm>
          <a:prstGeom prst="triangle">
            <a:avLst/>
          </a:prstGeom>
          <a:solidFill>
            <a:schemeClr val="accent1"/>
          </a:solidFill>
        </p:spPr>
        <p:txBody>
          <a:bodyPr/>
          <a:lstStyle/>
          <a:p>
            <a:r>
              <a:rPr lang="en-US"/>
              <a:t>Click icon to add picture</a:t>
            </a:r>
            <a:endParaRPr lang="en-US" dirty="0"/>
          </a:p>
        </p:txBody>
      </p:sp>
      <p:sp>
        <p:nvSpPr>
          <p:cNvPr id="14" name="Triangle 13">
            <a:extLst>
              <a:ext uri="{FF2B5EF4-FFF2-40B4-BE49-F238E27FC236}">
                <a16:creationId xmlns:a16="http://schemas.microsoft.com/office/drawing/2014/main" id="{8795BE2D-99B1-FE49-84B1-C41E44A8AC0B}"/>
              </a:ext>
            </a:extLst>
          </p:cNvPr>
          <p:cNvSpPr/>
          <p:nvPr userDrawn="1"/>
        </p:nvSpPr>
        <p:spPr>
          <a:xfrm rot="5400000">
            <a:off x="-48606" y="2524533"/>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Tree>
    <p:extLst>
      <p:ext uri="{BB962C8B-B14F-4D97-AF65-F5344CB8AC3E}">
        <p14:creationId xmlns:p14="http://schemas.microsoft.com/office/powerpoint/2010/main" val="34031557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Quote with Image and Author Name">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34F14FD9-9995-BE48-8C0E-B1454B9F231E}"/>
              </a:ext>
            </a:extLst>
          </p:cNvPr>
          <p:cNvSpPr>
            <a:spLocks noGrp="1"/>
          </p:cNvSpPr>
          <p:nvPr>
            <p:ph type="pic" sz="quarter" idx="13"/>
          </p:nvPr>
        </p:nvSpPr>
        <p:spPr>
          <a:xfrm>
            <a:off x="4576012" y="0"/>
            <a:ext cx="7598735" cy="6858000"/>
          </a:xfrm>
          <a:custGeom>
            <a:avLst/>
            <a:gdLst>
              <a:gd name="connsiteX0" fmla="*/ 0 w 7598735"/>
              <a:gd name="connsiteY0" fmla="*/ 0 h 6858000"/>
              <a:gd name="connsiteX1" fmla="*/ 7598735 w 7598735"/>
              <a:gd name="connsiteY1" fmla="*/ 0 h 6858000"/>
              <a:gd name="connsiteX2" fmla="*/ 7598735 w 7598735"/>
              <a:gd name="connsiteY2" fmla="*/ 6858000 h 6858000"/>
              <a:gd name="connsiteX3" fmla="*/ 0 w 7598735"/>
              <a:gd name="connsiteY3" fmla="*/ 6858000 h 6858000"/>
              <a:gd name="connsiteX4" fmla="*/ 0 w 7598735"/>
              <a:gd name="connsiteY4" fmla="*/ 6378840 h 6858000"/>
              <a:gd name="connsiteX5" fmla="*/ 140333 w 7598735"/>
              <a:gd name="connsiteY5" fmla="*/ 6379536 h 6858000"/>
              <a:gd name="connsiteX6" fmla="*/ 3074919 w 7598735"/>
              <a:gd name="connsiteY6" fmla="*/ 489098 h 6858000"/>
              <a:gd name="connsiteX7" fmla="*/ 0 w 7598735"/>
              <a:gd name="connsiteY7" fmla="*/ 4800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8735" h="6858000">
                <a:moveTo>
                  <a:pt x="0" y="0"/>
                </a:moveTo>
                <a:lnTo>
                  <a:pt x="7598735" y="0"/>
                </a:lnTo>
                <a:lnTo>
                  <a:pt x="7598735" y="6858000"/>
                </a:lnTo>
                <a:lnTo>
                  <a:pt x="0" y="6858000"/>
                </a:lnTo>
                <a:lnTo>
                  <a:pt x="0" y="6378840"/>
                </a:lnTo>
                <a:lnTo>
                  <a:pt x="140333" y="6379536"/>
                </a:lnTo>
                <a:lnTo>
                  <a:pt x="3074919" y="489098"/>
                </a:lnTo>
                <a:lnTo>
                  <a:pt x="0" y="480044"/>
                </a:lnTo>
                <a:close/>
              </a:path>
            </a:pathLst>
          </a:custGeom>
          <a:solidFill>
            <a:schemeClr val="accent1"/>
          </a:solidFill>
        </p:spPr>
        <p:txBody>
          <a:bodyPr wrap="square">
            <a:noAutofit/>
          </a:bodyPr>
          <a:lstStyle/>
          <a:p>
            <a:r>
              <a:rPr lang="en-US"/>
              <a:t>Click icon to add picture</a:t>
            </a:r>
            <a:endParaRPr lang="en-US" dirty="0"/>
          </a:p>
        </p:txBody>
      </p:sp>
      <p:sp>
        <p:nvSpPr>
          <p:cNvPr id="15" name="Freeform 14">
            <a:extLst>
              <a:ext uri="{FF2B5EF4-FFF2-40B4-BE49-F238E27FC236}">
                <a16:creationId xmlns:a16="http://schemas.microsoft.com/office/drawing/2014/main" id="{BFAE6FFB-F37C-7040-87B6-654B2F44CE7A}"/>
              </a:ext>
            </a:extLst>
          </p:cNvPr>
          <p:cNvSpPr/>
          <p:nvPr userDrawn="1"/>
        </p:nvSpPr>
        <p:spPr>
          <a:xfrm>
            <a:off x="413825" y="463261"/>
            <a:ext cx="7347125" cy="5911703"/>
          </a:xfrm>
          <a:custGeom>
            <a:avLst/>
            <a:gdLst>
              <a:gd name="connsiteX0" fmla="*/ 125507 w 7347125"/>
              <a:gd name="connsiteY0" fmla="*/ 0 h 5911703"/>
              <a:gd name="connsiteX1" fmla="*/ 7347125 w 7347125"/>
              <a:gd name="connsiteY1" fmla="*/ 21265 h 5911703"/>
              <a:gd name="connsiteX2" fmla="*/ 4412539 w 7347125"/>
              <a:gd name="connsiteY2" fmla="*/ 5911703 h 5911703"/>
              <a:gd name="connsiteX3" fmla="*/ 1007798 w 7347125"/>
              <a:gd name="connsiteY3" fmla="*/ 5894815 h 5911703"/>
              <a:gd name="connsiteX4" fmla="*/ 1007798 w 7347125"/>
              <a:gd name="connsiteY4" fmla="*/ 5901070 h 5911703"/>
              <a:gd name="connsiteX5" fmla="*/ 0 w 7347125"/>
              <a:gd name="connsiteY5" fmla="*/ 5901070 h 5911703"/>
              <a:gd name="connsiteX6" fmla="*/ 0 w 7347125"/>
              <a:gd name="connsiteY6" fmla="*/ 10632 h 5911703"/>
              <a:gd name="connsiteX7" fmla="*/ 125507 w 7347125"/>
              <a:gd name="connsiteY7" fmla="*/ 10632 h 5911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7125" h="5911703">
                <a:moveTo>
                  <a:pt x="125507" y="0"/>
                </a:moveTo>
                <a:lnTo>
                  <a:pt x="7347125" y="21265"/>
                </a:lnTo>
                <a:lnTo>
                  <a:pt x="4412539" y="5911703"/>
                </a:lnTo>
                <a:lnTo>
                  <a:pt x="1007798" y="5894815"/>
                </a:lnTo>
                <a:lnTo>
                  <a:pt x="1007798" y="5901070"/>
                </a:lnTo>
                <a:lnTo>
                  <a:pt x="0" y="5901070"/>
                </a:lnTo>
                <a:lnTo>
                  <a:pt x="0" y="10632"/>
                </a:lnTo>
                <a:lnTo>
                  <a:pt x="125507" y="1063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3/15/2020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2" name="Title 1">
            <a:extLst>
              <a:ext uri="{FF2B5EF4-FFF2-40B4-BE49-F238E27FC236}">
                <a16:creationId xmlns:a16="http://schemas.microsoft.com/office/drawing/2014/main" id="{48AB73D1-1AA1-4E44-A7DA-8C00D8E109E3}"/>
              </a:ext>
            </a:extLst>
          </p:cNvPr>
          <p:cNvSpPr>
            <a:spLocks noGrp="1"/>
          </p:cNvSpPr>
          <p:nvPr>
            <p:ph type="title" hasCustomPrompt="1"/>
          </p:nvPr>
        </p:nvSpPr>
        <p:spPr>
          <a:xfrm>
            <a:off x="941501" y="1609159"/>
            <a:ext cx="4253334" cy="3639682"/>
          </a:xfrm>
        </p:spPr>
        <p:txBody>
          <a:bodyPr anchor="t">
            <a:normAutofit/>
          </a:bodyPr>
          <a:lstStyle>
            <a:lvl1pPr algn="l">
              <a:defRPr sz="3800">
                <a:solidFill>
                  <a:schemeClr val="bg1"/>
                </a:solidFill>
              </a:defRPr>
            </a:lvl1pPr>
          </a:lstStyle>
          <a:p>
            <a:r>
              <a:rPr lang="en-US" dirty="0"/>
              <a:t>Quote Goes Here</a:t>
            </a:r>
          </a:p>
        </p:txBody>
      </p:sp>
      <p:sp>
        <p:nvSpPr>
          <p:cNvPr id="13" name="Triangle 12">
            <a:extLst>
              <a:ext uri="{FF2B5EF4-FFF2-40B4-BE49-F238E27FC236}">
                <a16:creationId xmlns:a16="http://schemas.microsoft.com/office/drawing/2014/main" id="{611FC0D0-E6E4-7645-B0C7-97FB2012039D}"/>
              </a:ext>
            </a:extLst>
          </p:cNvPr>
          <p:cNvSpPr/>
          <p:nvPr userDrawn="1"/>
        </p:nvSpPr>
        <p:spPr>
          <a:xfrm rot="5400000">
            <a:off x="-48606" y="1669422"/>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11924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Only Lef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grpSp>
        <p:nvGrpSpPr>
          <p:cNvPr id="13" name="Group 12">
            <a:extLst>
              <a:ext uri="{FF2B5EF4-FFF2-40B4-BE49-F238E27FC236}">
                <a16:creationId xmlns:a16="http://schemas.microsoft.com/office/drawing/2014/main" id="{C3F11B56-403C-AA43-BA54-5CD9A60BDDC5}"/>
              </a:ext>
            </a:extLst>
          </p:cNvPr>
          <p:cNvGrpSpPr/>
          <p:nvPr userDrawn="1"/>
        </p:nvGrpSpPr>
        <p:grpSpPr>
          <a:xfrm>
            <a:off x="0" y="-4353"/>
            <a:ext cx="6884691" cy="6862353"/>
            <a:chOff x="0" y="-4353"/>
            <a:chExt cx="6884691" cy="6862353"/>
          </a:xfrm>
        </p:grpSpPr>
        <p:sp>
          <p:nvSpPr>
            <p:cNvPr id="5" name="Freeform 4">
              <a:extLst>
                <a:ext uri="{FF2B5EF4-FFF2-40B4-BE49-F238E27FC236}">
                  <a16:creationId xmlns:a16="http://schemas.microsoft.com/office/drawing/2014/main" id="{D8BAD61D-F455-9240-A0C6-DE4F40E47C29}"/>
                </a:ext>
              </a:extLst>
            </p:cNvPr>
            <p:cNvSpPr/>
            <p:nvPr userDrawn="1"/>
          </p:nvSpPr>
          <p:spPr>
            <a:xfrm>
              <a:off x="0" y="-4353"/>
              <a:ext cx="6884691" cy="6862353"/>
            </a:xfrm>
            <a:custGeom>
              <a:avLst/>
              <a:gdLst>
                <a:gd name="connsiteX0" fmla="*/ 0 w 6838726"/>
                <a:gd name="connsiteY0" fmla="*/ 0 h 6853468"/>
                <a:gd name="connsiteX1" fmla="*/ 6838726 w 6838726"/>
                <a:gd name="connsiteY1" fmla="*/ 20138 h 6853468"/>
                <a:gd name="connsiteX2" fmla="*/ 3434396 w 6838726"/>
                <a:gd name="connsiteY2" fmla="*/ 6853468 h 6853468"/>
                <a:gd name="connsiteX3" fmla="*/ 0 w 6838726"/>
                <a:gd name="connsiteY3" fmla="*/ 6836433 h 6853468"/>
                <a:gd name="connsiteX4" fmla="*/ 0 w 6838726"/>
                <a:gd name="connsiteY4" fmla="*/ 0 h 6853468"/>
                <a:gd name="connsiteX0" fmla="*/ 15156 w 6853882"/>
                <a:gd name="connsiteY0" fmla="*/ 0 h 6861693"/>
                <a:gd name="connsiteX1" fmla="*/ 6853882 w 6853882"/>
                <a:gd name="connsiteY1" fmla="*/ 20138 h 6861693"/>
                <a:gd name="connsiteX2" fmla="*/ 3449552 w 6853882"/>
                <a:gd name="connsiteY2" fmla="*/ 6853468 h 6861693"/>
                <a:gd name="connsiteX3" fmla="*/ 0 w 6853882"/>
                <a:gd name="connsiteY3" fmla="*/ 6861693 h 6861693"/>
                <a:gd name="connsiteX4" fmla="*/ 15156 w 6853882"/>
                <a:gd name="connsiteY4" fmla="*/ 0 h 6861693"/>
                <a:gd name="connsiteX0" fmla="*/ 15156 w 6853882"/>
                <a:gd name="connsiteY0" fmla="*/ 0 h 6863572"/>
                <a:gd name="connsiteX1" fmla="*/ 6853882 w 6853882"/>
                <a:gd name="connsiteY1" fmla="*/ 20138 h 6863572"/>
                <a:gd name="connsiteX2" fmla="*/ 3444500 w 6853882"/>
                <a:gd name="connsiteY2" fmla="*/ 6863572 h 6863572"/>
                <a:gd name="connsiteX3" fmla="*/ 0 w 6853882"/>
                <a:gd name="connsiteY3" fmla="*/ 6861693 h 6863572"/>
                <a:gd name="connsiteX4" fmla="*/ 15156 w 6853882"/>
                <a:gd name="connsiteY4" fmla="*/ 0 h 6863572"/>
                <a:gd name="connsiteX0" fmla="*/ 0 w 6866861"/>
                <a:gd name="connsiteY0" fmla="*/ 0 h 6856528"/>
                <a:gd name="connsiteX1" fmla="*/ 6866861 w 6866861"/>
                <a:gd name="connsiteY1" fmla="*/ 13094 h 6856528"/>
                <a:gd name="connsiteX2" fmla="*/ 3457479 w 6866861"/>
                <a:gd name="connsiteY2" fmla="*/ 6856528 h 6856528"/>
                <a:gd name="connsiteX3" fmla="*/ 12979 w 6866861"/>
                <a:gd name="connsiteY3" fmla="*/ 6854649 h 6856528"/>
                <a:gd name="connsiteX4" fmla="*/ 0 w 6866861"/>
                <a:gd name="connsiteY4" fmla="*/ 0 h 6856528"/>
                <a:gd name="connsiteX0" fmla="*/ 0 w 6893137"/>
                <a:gd name="connsiteY0" fmla="*/ 7922 h 6864450"/>
                <a:gd name="connsiteX1" fmla="*/ 6893137 w 6893137"/>
                <a:gd name="connsiteY1" fmla="*/ 0 h 6864450"/>
                <a:gd name="connsiteX2" fmla="*/ 3457479 w 6893137"/>
                <a:gd name="connsiteY2" fmla="*/ 6864450 h 6864450"/>
                <a:gd name="connsiteX3" fmla="*/ 12979 w 6893137"/>
                <a:gd name="connsiteY3" fmla="*/ 6862571 h 6864450"/>
                <a:gd name="connsiteX4" fmla="*/ 0 w 6893137"/>
                <a:gd name="connsiteY4" fmla="*/ 7922 h 6864450"/>
                <a:gd name="connsiteX0" fmla="*/ 0 w 6897755"/>
                <a:gd name="connsiteY0" fmla="*/ 0 h 6870380"/>
                <a:gd name="connsiteX1" fmla="*/ 6897755 w 6897755"/>
                <a:gd name="connsiteY1" fmla="*/ 5930 h 6870380"/>
                <a:gd name="connsiteX2" fmla="*/ 3462097 w 6897755"/>
                <a:gd name="connsiteY2" fmla="*/ 6870380 h 6870380"/>
                <a:gd name="connsiteX3" fmla="*/ 17597 w 6897755"/>
                <a:gd name="connsiteY3" fmla="*/ 6868501 h 6870380"/>
                <a:gd name="connsiteX4" fmla="*/ 0 w 6897755"/>
                <a:gd name="connsiteY4" fmla="*/ 0 h 6870380"/>
                <a:gd name="connsiteX0" fmla="*/ 9234 w 6880863"/>
                <a:gd name="connsiteY0" fmla="*/ 0 h 6866017"/>
                <a:gd name="connsiteX1" fmla="*/ 6880863 w 6880863"/>
                <a:gd name="connsiteY1" fmla="*/ 1567 h 6866017"/>
                <a:gd name="connsiteX2" fmla="*/ 3445205 w 6880863"/>
                <a:gd name="connsiteY2" fmla="*/ 6866017 h 6866017"/>
                <a:gd name="connsiteX3" fmla="*/ 705 w 6880863"/>
                <a:gd name="connsiteY3" fmla="*/ 6864138 h 6866017"/>
                <a:gd name="connsiteX4" fmla="*/ 9234 w 6880863"/>
                <a:gd name="connsiteY4" fmla="*/ 0 h 6866017"/>
                <a:gd name="connsiteX0" fmla="*/ 0 w 6884692"/>
                <a:gd name="connsiteY0" fmla="*/ 0 h 6883465"/>
                <a:gd name="connsiteX1" fmla="*/ 6884692 w 6884692"/>
                <a:gd name="connsiteY1" fmla="*/ 19015 h 6883465"/>
                <a:gd name="connsiteX2" fmla="*/ 3449034 w 6884692"/>
                <a:gd name="connsiteY2" fmla="*/ 6883465 h 6883465"/>
                <a:gd name="connsiteX3" fmla="*/ 4534 w 6884692"/>
                <a:gd name="connsiteY3" fmla="*/ 6881586 h 6883465"/>
                <a:gd name="connsiteX4" fmla="*/ 0 w 6884692"/>
                <a:gd name="connsiteY4" fmla="*/ 0 h 6883465"/>
                <a:gd name="connsiteX0" fmla="*/ 9234 w 6880863"/>
                <a:gd name="connsiteY0" fmla="*/ 0 h 6879102"/>
                <a:gd name="connsiteX1" fmla="*/ 6880863 w 6880863"/>
                <a:gd name="connsiteY1" fmla="*/ 14652 h 6879102"/>
                <a:gd name="connsiteX2" fmla="*/ 3445205 w 6880863"/>
                <a:gd name="connsiteY2" fmla="*/ 6879102 h 6879102"/>
                <a:gd name="connsiteX3" fmla="*/ 705 w 6880863"/>
                <a:gd name="connsiteY3" fmla="*/ 6877223 h 6879102"/>
                <a:gd name="connsiteX4" fmla="*/ 9234 w 6880863"/>
                <a:gd name="connsiteY4" fmla="*/ 0 h 6879102"/>
                <a:gd name="connsiteX0" fmla="*/ 0 w 6884691"/>
                <a:gd name="connsiteY0" fmla="*/ 0 h 6874740"/>
                <a:gd name="connsiteX1" fmla="*/ 6884691 w 6884691"/>
                <a:gd name="connsiteY1" fmla="*/ 10290 h 6874740"/>
                <a:gd name="connsiteX2" fmla="*/ 3449033 w 6884691"/>
                <a:gd name="connsiteY2" fmla="*/ 6874740 h 6874740"/>
                <a:gd name="connsiteX3" fmla="*/ 4533 w 6884691"/>
                <a:gd name="connsiteY3" fmla="*/ 6872861 h 6874740"/>
                <a:gd name="connsiteX4" fmla="*/ 0 w 6884691"/>
                <a:gd name="connsiteY4" fmla="*/ 0 h 6874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691" h="6874740">
                  <a:moveTo>
                    <a:pt x="0" y="0"/>
                  </a:moveTo>
                  <a:lnTo>
                    <a:pt x="6884691" y="10290"/>
                  </a:lnTo>
                  <a:lnTo>
                    <a:pt x="3449033" y="6874740"/>
                  </a:lnTo>
                  <a:lnTo>
                    <a:pt x="4533" y="6872861"/>
                  </a:lnTo>
                  <a:cubicBezTo>
                    <a:pt x="207" y="4587978"/>
                    <a:pt x="4326" y="2284883"/>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75004ACB-4E38-6449-B733-0C6A6BC40ADD}"/>
                </a:ext>
              </a:extLst>
            </p:cNvPr>
            <p:cNvSpPr/>
            <p:nvPr userDrawn="1"/>
          </p:nvSpPr>
          <p:spPr>
            <a:xfrm>
              <a:off x="3641197" y="5941716"/>
              <a:ext cx="911753" cy="91175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iangle 7">
              <a:extLst>
                <a:ext uri="{FF2B5EF4-FFF2-40B4-BE49-F238E27FC236}">
                  <a16:creationId xmlns:a16="http://schemas.microsoft.com/office/drawing/2014/main" id="{6A52034F-1EDC-3040-A1B3-B572FC286C20}"/>
                </a:ext>
              </a:extLst>
            </p:cNvPr>
            <p:cNvSpPr/>
            <p:nvPr userDrawn="1"/>
          </p:nvSpPr>
          <p:spPr>
            <a:xfrm rot="10800000">
              <a:off x="4944403" y="174432"/>
              <a:ext cx="1590022" cy="1590022"/>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itle 1">
            <a:extLst>
              <a:ext uri="{FF2B5EF4-FFF2-40B4-BE49-F238E27FC236}">
                <a16:creationId xmlns:a16="http://schemas.microsoft.com/office/drawing/2014/main" id="{1877EC85-9CA1-EB4F-A9AC-2C02CB520866}"/>
              </a:ext>
            </a:extLst>
          </p:cNvPr>
          <p:cNvSpPr>
            <a:spLocks noGrp="1"/>
          </p:cNvSpPr>
          <p:nvPr>
            <p:ph type="title" hasCustomPrompt="1"/>
          </p:nvPr>
        </p:nvSpPr>
        <p:spPr>
          <a:xfrm>
            <a:off x="550988" y="1954400"/>
            <a:ext cx="4393415" cy="3002359"/>
          </a:xfrm>
        </p:spPr>
        <p:txBody>
          <a:bodyPr anchor="ctr"/>
          <a:lstStyle>
            <a:lvl1pPr algn="ctr">
              <a:defRPr>
                <a:solidFill>
                  <a:schemeClr val="bg1"/>
                </a:solidFill>
              </a:defRPr>
            </a:lvl1pPr>
          </a:lstStyle>
          <a:p>
            <a:r>
              <a:rPr lang="en-US" dirty="0"/>
              <a:t>Title Goes Here</a:t>
            </a:r>
          </a:p>
        </p:txBody>
      </p:sp>
      <p:sp>
        <p:nvSpPr>
          <p:cNvPr id="12" name="Triangle 11">
            <a:extLst>
              <a:ext uri="{FF2B5EF4-FFF2-40B4-BE49-F238E27FC236}">
                <a16:creationId xmlns:a16="http://schemas.microsoft.com/office/drawing/2014/main" id="{FD910B80-BD19-CF49-AB0B-1C5DEECEDED5}"/>
              </a:ext>
            </a:extLst>
          </p:cNvPr>
          <p:cNvSpPr/>
          <p:nvPr userDrawn="1"/>
        </p:nvSpPr>
        <p:spPr>
          <a:xfrm rot="5400000">
            <a:off x="-48606" y="3165163"/>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750328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Only Right">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15DFD37-81D5-5742-B09A-5D4CBF48B7EA}"/>
              </a:ext>
            </a:extLst>
          </p:cNvPr>
          <p:cNvGrpSpPr/>
          <p:nvPr userDrawn="1"/>
        </p:nvGrpSpPr>
        <p:grpSpPr>
          <a:xfrm rot="10800000">
            <a:off x="5294245" y="0"/>
            <a:ext cx="6897755" cy="6858000"/>
            <a:chOff x="-17598" y="0"/>
            <a:chExt cx="6897755" cy="6858000"/>
          </a:xfrm>
        </p:grpSpPr>
        <p:sp>
          <p:nvSpPr>
            <p:cNvPr id="12" name="Freeform 11">
              <a:extLst>
                <a:ext uri="{FF2B5EF4-FFF2-40B4-BE49-F238E27FC236}">
                  <a16:creationId xmlns:a16="http://schemas.microsoft.com/office/drawing/2014/main" id="{00CF4E43-4A68-664C-B973-2FE49DC7733D}"/>
                </a:ext>
              </a:extLst>
            </p:cNvPr>
            <p:cNvSpPr/>
            <p:nvPr userDrawn="1"/>
          </p:nvSpPr>
          <p:spPr>
            <a:xfrm>
              <a:off x="-17598" y="0"/>
              <a:ext cx="6897755" cy="6858000"/>
            </a:xfrm>
            <a:custGeom>
              <a:avLst/>
              <a:gdLst>
                <a:gd name="connsiteX0" fmla="*/ 0 w 6838726"/>
                <a:gd name="connsiteY0" fmla="*/ 0 h 6853468"/>
                <a:gd name="connsiteX1" fmla="*/ 6838726 w 6838726"/>
                <a:gd name="connsiteY1" fmla="*/ 20138 h 6853468"/>
                <a:gd name="connsiteX2" fmla="*/ 3434396 w 6838726"/>
                <a:gd name="connsiteY2" fmla="*/ 6853468 h 6853468"/>
                <a:gd name="connsiteX3" fmla="*/ 0 w 6838726"/>
                <a:gd name="connsiteY3" fmla="*/ 6836433 h 6853468"/>
                <a:gd name="connsiteX4" fmla="*/ 0 w 6838726"/>
                <a:gd name="connsiteY4" fmla="*/ 0 h 6853468"/>
                <a:gd name="connsiteX0" fmla="*/ 15156 w 6853882"/>
                <a:gd name="connsiteY0" fmla="*/ 0 h 6861693"/>
                <a:gd name="connsiteX1" fmla="*/ 6853882 w 6853882"/>
                <a:gd name="connsiteY1" fmla="*/ 20138 h 6861693"/>
                <a:gd name="connsiteX2" fmla="*/ 3449552 w 6853882"/>
                <a:gd name="connsiteY2" fmla="*/ 6853468 h 6861693"/>
                <a:gd name="connsiteX3" fmla="*/ 0 w 6853882"/>
                <a:gd name="connsiteY3" fmla="*/ 6861693 h 6861693"/>
                <a:gd name="connsiteX4" fmla="*/ 15156 w 6853882"/>
                <a:gd name="connsiteY4" fmla="*/ 0 h 6861693"/>
                <a:gd name="connsiteX0" fmla="*/ 15156 w 6853882"/>
                <a:gd name="connsiteY0" fmla="*/ 0 h 6863572"/>
                <a:gd name="connsiteX1" fmla="*/ 6853882 w 6853882"/>
                <a:gd name="connsiteY1" fmla="*/ 20138 h 6863572"/>
                <a:gd name="connsiteX2" fmla="*/ 3444500 w 6853882"/>
                <a:gd name="connsiteY2" fmla="*/ 6863572 h 6863572"/>
                <a:gd name="connsiteX3" fmla="*/ 0 w 6853882"/>
                <a:gd name="connsiteY3" fmla="*/ 6861693 h 6863572"/>
                <a:gd name="connsiteX4" fmla="*/ 15156 w 6853882"/>
                <a:gd name="connsiteY4" fmla="*/ 0 h 6863572"/>
                <a:gd name="connsiteX0" fmla="*/ 0 w 6866861"/>
                <a:gd name="connsiteY0" fmla="*/ 0 h 6856528"/>
                <a:gd name="connsiteX1" fmla="*/ 6866861 w 6866861"/>
                <a:gd name="connsiteY1" fmla="*/ 13094 h 6856528"/>
                <a:gd name="connsiteX2" fmla="*/ 3457479 w 6866861"/>
                <a:gd name="connsiteY2" fmla="*/ 6856528 h 6856528"/>
                <a:gd name="connsiteX3" fmla="*/ 12979 w 6866861"/>
                <a:gd name="connsiteY3" fmla="*/ 6854649 h 6856528"/>
                <a:gd name="connsiteX4" fmla="*/ 0 w 6866861"/>
                <a:gd name="connsiteY4" fmla="*/ 0 h 6856528"/>
                <a:gd name="connsiteX0" fmla="*/ 0 w 6893137"/>
                <a:gd name="connsiteY0" fmla="*/ 7922 h 6864450"/>
                <a:gd name="connsiteX1" fmla="*/ 6893137 w 6893137"/>
                <a:gd name="connsiteY1" fmla="*/ 0 h 6864450"/>
                <a:gd name="connsiteX2" fmla="*/ 3457479 w 6893137"/>
                <a:gd name="connsiteY2" fmla="*/ 6864450 h 6864450"/>
                <a:gd name="connsiteX3" fmla="*/ 12979 w 6893137"/>
                <a:gd name="connsiteY3" fmla="*/ 6862571 h 6864450"/>
                <a:gd name="connsiteX4" fmla="*/ 0 w 6893137"/>
                <a:gd name="connsiteY4" fmla="*/ 7922 h 6864450"/>
                <a:gd name="connsiteX0" fmla="*/ 0 w 6897755"/>
                <a:gd name="connsiteY0" fmla="*/ 0 h 6870380"/>
                <a:gd name="connsiteX1" fmla="*/ 6897755 w 6897755"/>
                <a:gd name="connsiteY1" fmla="*/ 5930 h 6870380"/>
                <a:gd name="connsiteX2" fmla="*/ 3462097 w 6897755"/>
                <a:gd name="connsiteY2" fmla="*/ 6870380 h 6870380"/>
                <a:gd name="connsiteX3" fmla="*/ 17597 w 6897755"/>
                <a:gd name="connsiteY3" fmla="*/ 6868501 h 6870380"/>
                <a:gd name="connsiteX4" fmla="*/ 0 w 6897755"/>
                <a:gd name="connsiteY4" fmla="*/ 0 h 6870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7755" h="6870380">
                  <a:moveTo>
                    <a:pt x="0" y="0"/>
                  </a:moveTo>
                  <a:lnTo>
                    <a:pt x="6897755" y="5930"/>
                  </a:lnTo>
                  <a:lnTo>
                    <a:pt x="3462097" y="6870380"/>
                  </a:lnTo>
                  <a:lnTo>
                    <a:pt x="17597" y="6868501"/>
                  </a:lnTo>
                  <a:cubicBezTo>
                    <a:pt x="13271" y="4583618"/>
                    <a:pt x="4326" y="2284883"/>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riangle 12">
              <a:extLst>
                <a:ext uri="{FF2B5EF4-FFF2-40B4-BE49-F238E27FC236}">
                  <a16:creationId xmlns:a16="http://schemas.microsoft.com/office/drawing/2014/main" id="{AFAD3D76-9126-CC42-90B0-5BF85DC91E3E}"/>
                </a:ext>
              </a:extLst>
            </p:cNvPr>
            <p:cNvSpPr/>
            <p:nvPr userDrawn="1"/>
          </p:nvSpPr>
          <p:spPr>
            <a:xfrm>
              <a:off x="3641197" y="5941716"/>
              <a:ext cx="911753" cy="91175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riangle 13">
              <a:extLst>
                <a:ext uri="{FF2B5EF4-FFF2-40B4-BE49-F238E27FC236}">
                  <a16:creationId xmlns:a16="http://schemas.microsoft.com/office/drawing/2014/main" id="{9D011AB3-8218-AE4F-9DF7-810A1B45C453}"/>
                </a:ext>
              </a:extLst>
            </p:cNvPr>
            <p:cNvSpPr/>
            <p:nvPr userDrawn="1"/>
          </p:nvSpPr>
          <p:spPr>
            <a:xfrm rot="10800000">
              <a:off x="4944403" y="174432"/>
              <a:ext cx="1590022" cy="1590022"/>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t>‹#›</a:t>
            </a:fld>
            <a:endParaRPr lang="en-US" dirty="0"/>
          </a:p>
        </p:txBody>
      </p:sp>
      <p:sp>
        <p:nvSpPr>
          <p:cNvPr id="10" name="Title 1">
            <a:extLst>
              <a:ext uri="{FF2B5EF4-FFF2-40B4-BE49-F238E27FC236}">
                <a16:creationId xmlns:a16="http://schemas.microsoft.com/office/drawing/2014/main" id="{1877EC85-9CA1-EB4F-A9AC-2C02CB520866}"/>
              </a:ext>
            </a:extLst>
          </p:cNvPr>
          <p:cNvSpPr>
            <a:spLocks noGrp="1"/>
          </p:cNvSpPr>
          <p:nvPr>
            <p:ph type="title" hasCustomPrompt="1"/>
          </p:nvPr>
        </p:nvSpPr>
        <p:spPr>
          <a:xfrm>
            <a:off x="7775272" y="1954400"/>
            <a:ext cx="3889053" cy="3002359"/>
          </a:xfrm>
        </p:spPr>
        <p:txBody>
          <a:bodyPr anchor="ctr"/>
          <a:lstStyle>
            <a:lvl1pPr algn="ctr">
              <a:defRPr>
                <a:solidFill>
                  <a:schemeClr val="bg1"/>
                </a:solidFill>
              </a:defRPr>
            </a:lvl1pPr>
          </a:lstStyle>
          <a:p>
            <a:r>
              <a:rPr lang="en-US" dirty="0"/>
              <a:t>Title Goes Here</a:t>
            </a:r>
          </a:p>
        </p:txBody>
      </p:sp>
      <p:sp>
        <p:nvSpPr>
          <p:cNvPr id="9" name="Triangle 8">
            <a:extLst>
              <a:ext uri="{FF2B5EF4-FFF2-40B4-BE49-F238E27FC236}">
                <a16:creationId xmlns:a16="http://schemas.microsoft.com/office/drawing/2014/main" id="{D84320FE-42A3-294B-AAE0-3D16A63E3599}"/>
              </a:ext>
            </a:extLst>
          </p:cNvPr>
          <p:cNvSpPr/>
          <p:nvPr userDrawn="1"/>
        </p:nvSpPr>
        <p:spPr>
          <a:xfrm rot="16200000">
            <a:off x="11604063" y="316289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7437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Horizontal ">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FFCAC17-2511-3D4F-A318-B241447A2C02}"/>
              </a:ext>
            </a:extLst>
          </p:cNvPr>
          <p:cNvSpPr/>
          <p:nvPr userDrawn="1"/>
        </p:nvSpPr>
        <p:spPr>
          <a:xfrm>
            <a:off x="413825" y="2941613"/>
            <a:ext cx="11364350" cy="34326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a:extLst>
              <a:ext uri="{FF2B5EF4-FFF2-40B4-BE49-F238E27FC236}">
                <a16:creationId xmlns:a16="http://schemas.microsoft.com/office/drawing/2014/main" id="{C13F5538-7999-A74B-BCB7-A96C8DBCCD06}"/>
              </a:ext>
            </a:extLst>
          </p:cNvPr>
          <p:cNvSpPr>
            <a:spLocks noGrp="1"/>
          </p:cNvSpPr>
          <p:nvPr>
            <p:ph idx="1"/>
          </p:nvPr>
        </p:nvSpPr>
        <p:spPr>
          <a:xfrm>
            <a:off x="932329" y="4280546"/>
            <a:ext cx="10452848" cy="1791071"/>
          </a:xfrm>
        </p:spPr>
        <p:txBody>
          <a:bodyPr/>
          <a:lstStyle>
            <a:lvl1pPr marL="342900" indent="-342900">
              <a:buClr>
                <a:schemeClr val="accent1"/>
              </a:buClr>
              <a:buFont typeface="Arial" panose="020B0604020202020204" pitchFamily="34" charset="0"/>
              <a:buChar char="•"/>
              <a:defRPr>
                <a:solidFill>
                  <a:schemeClr val="bg1"/>
                </a:solidFill>
              </a:defRPr>
            </a:lvl1pPr>
            <a:lvl2pPr marL="486918" indent="-285750">
              <a:buClr>
                <a:schemeClr val="accent1"/>
              </a:buClr>
              <a:buFont typeface="Arial" panose="020B0604020202020204" pitchFamily="34" charset="0"/>
              <a:buChar char="•"/>
              <a:defRPr>
                <a:solidFill>
                  <a:schemeClr val="bg1"/>
                </a:solidFill>
              </a:defRPr>
            </a:lvl2pPr>
            <a:lvl3pPr marL="669798" indent="-285750">
              <a:buClr>
                <a:schemeClr val="accent1"/>
              </a:buClr>
              <a:buFont typeface="Arial" panose="020B0604020202020204" pitchFamily="34" charset="0"/>
              <a:buChar char="•"/>
              <a:defRPr>
                <a:solidFill>
                  <a:schemeClr val="bg1"/>
                </a:solidFill>
              </a:defRPr>
            </a:lvl3pPr>
            <a:lvl4pPr marL="852678" indent="-285750">
              <a:buClr>
                <a:schemeClr val="accent1"/>
              </a:buClr>
              <a:buFont typeface="Arial" panose="020B0604020202020204" pitchFamily="34" charset="0"/>
              <a:buChar char="•"/>
              <a:defRPr>
                <a:solidFill>
                  <a:schemeClr val="bg1"/>
                </a:solidFill>
              </a:defRPr>
            </a:lvl4pPr>
            <a:lvl5pPr marL="1035558" indent="-285750">
              <a:buClr>
                <a:schemeClr val="accent1"/>
              </a:buClr>
              <a:buFont typeface="Arial" panose="020B0604020202020204" pitchFamily="34" charset="0"/>
              <a:buChar cha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Date Placeholder 6">
            <a:extLst>
              <a:ext uri="{FF2B5EF4-FFF2-40B4-BE49-F238E27FC236}">
                <a16:creationId xmlns:a16="http://schemas.microsoft.com/office/drawing/2014/main" id="{DE5056B4-56A3-6E40-92E1-FA33B5C8F807}"/>
              </a:ext>
            </a:extLst>
          </p:cNvPr>
          <p:cNvSpPr>
            <a:spLocks noGrp="1"/>
          </p:cNvSpPr>
          <p:nvPr>
            <p:ph type="dt" sz="half" idx="10"/>
          </p:nvPr>
        </p:nvSpPr>
        <p:spPr>
          <a:xfrm>
            <a:off x="8218426" y="6446838"/>
            <a:ext cx="2584850" cy="365125"/>
          </a:xfrm>
        </p:spPr>
        <p:txBody>
          <a:bodyPr/>
          <a:lstStyle/>
          <a:p>
            <a:fld id="{4BE1D723-8F53-4F53-90B0-1982A396982E}" type="datetime1">
              <a:rPr lang="en-US" smtClean="0"/>
              <a:t>3/15/2020</a:t>
            </a:fld>
            <a:endParaRPr lang="en-US" dirty="0"/>
          </a:p>
        </p:txBody>
      </p:sp>
      <p:sp>
        <p:nvSpPr>
          <p:cNvPr id="17" name="Footer Placeholder 7">
            <a:extLst>
              <a:ext uri="{FF2B5EF4-FFF2-40B4-BE49-F238E27FC236}">
                <a16:creationId xmlns:a16="http://schemas.microsoft.com/office/drawing/2014/main" id="{A47DE6D7-793F-C846-8A00-3061847B66B0}"/>
              </a:ext>
            </a:extLst>
          </p:cNvPr>
          <p:cNvSpPr>
            <a:spLocks noGrp="1"/>
          </p:cNvSpPr>
          <p:nvPr>
            <p:ph type="ftr" sz="quarter" idx="11"/>
          </p:nvPr>
        </p:nvSpPr>
        <p:spPr>
          <a:xfrm>
            <a:off x="1097279" y="6446838"/>
            <a:ext cx="6818262" cy="365125"/>
          </a:xfrm>
        </p:spPr>
        <p:txBody>
          <a:bodyPr/>
          <a:lstStyle/>
          <a:p>
            <a:endParaRPr lang="en-US" dirty="0"/>
          </a:p>
        </p:txBody>
      </p:sp>
      <p:sp>
        <p:nvSpPr>
          <p:cNvPr id="18" name="Slide Number Placeholder 8">
            <a:extLst>
              <a:ext uri="{FF2B5EF4-FFF2-40B4-BE49-F238E27FC236}">
                <a16:creationId xmlns:a16="http://schemas.microsoft.com/office/drawing/2014/main" id="{B4C61174-2D39-E640-8A16-DCE655544212}"/>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t>‹#›</a:t>
            </a:fld>
            <a:endParaRPr lang="en-US" dirty="0"/>
          </a:p>
        </p:txBody>
      </p:sp>
      <p:sp>
        <p:nvSpPr>
          <p:cNvPr id="19" name="Title 9">
            <a:extLst>
              <a:ext uri="{FF2B5EF4-FFF2-40B4-BE49-F238E27FC236}">
                <a16:creationId xmlns:a16="http://schemas.microsoft.com/office/drawing/2014/main" id="{13596EE0-A679-3B49-BA9A-D5C79B0C8381}"/>
              </a:ext>
            </a:extLst>
          </p:cNvPr>
          <p:cNvSpPr>
            <a:spLocks noGrp="1"/>
          </p:cNvSpPr>
          <p:nvPr>
            <p:ph type="title"/>
          </p:nvPr>
        </p:nvSpPr>
        <p:spPr>
          <a:xfrm>
            <a:off x="932329" y="3143154"/>
            <a:ext cx="10452849" cy="910492"/>
          </a:xfrm>
        </p:spPr>
        <p:txBody>
          <a:bodyPr anchor="ctr"/>
          <a:lstStyle>
            <a:lvl1pPr algn="l">
              <a:defRPr>
                <a:solidFill>
                  <a:schemeClr val="bg1"/>
                </a:solidFill>
              </a:defRPr>
            </a:lvl1pPr>
          </a:lstStyle>
          <a:p>
            <a:r>
              <a:rPr lang="en-US"/>
              <a:t>Click to edit Master title style</a:t>
            </a:r>
            <a:endParaRPr lang="en-US" dirty="0"/>
          </a:p>
        </p:txBody>
      </p:sp>
      <p:sp>
        <p:nvSpPr>
          <p:cNvPr id="20" name="Triangle 19">
            <a:extLst>
              <a:ext uri="{FF2B5EF4-FFF2-40B4-BE49-F238E27FC236}">
                <a16:creationId xmlns:a16="http://schemas.microsoft.com/office/drawing/2014/main" id="{3E931B03-E301-6D48-8377-B08DA6C95F0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riangle 20">
            <a:extLst>
              <a:ext uri="{FF2B5EF4-FFF2-40B4-BE49-F238E27FC236}">
                <a16:creationId xmlns:a16="http://schemas.microsoft.com/office/drawing/2014/main" id="{249401AC-F116-8B4C-A1A0-CF88B63E549B}"/>
              </a:ext>
            </a:extLst>
          </p:cNvPr>
          <p:cNvSpPr/>
          <p:nvPr userDrawn="1"/>
        </p:nvSpPr>
        <p:spPr>
          <a:xfrm rot="5400000">
            <a:off x="-48606" y="3334563"/>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3">
            <a:extLst>
              <a:ext uri="{FF2B5EF4-FFF2-40B4-BE49-F238E27FC236}">
                <a16:creationId xmlns:a16="http://schemas.microsoft.com/office/drawing/2014/main" id="{8A3226FF-244B-B540-ABAC-5C0E3DE3103C}"/>
              </a:ext>
            </a:extLst>
          </p:cNvPr>
          <p:cNvSpPr>
            <a:spLocks noGrp="1"/>
          </p:cNvSpPr>
          <p:nvPr>
            <p:ph type="pic" sz="quarter" idx="13"/>
          </p:nvPr>
        </p:nvSpPr>
        <p:spPr>
          <a:xfrm>
            <a:off x="413824" y="483782"/>
            <a:ext cx="11365992" cy="2457856"/>
          </a:xfrm>
          <a:solidFill>
            <a:schemeClr val="accent1"/>
          </a:solidFill>
        </p:spPr>
        <p:txBody>
          <a:bodyPr/>
          <a:lstStyle/>
          <a:p>
            <a:r>
              <a:rPr lang="en-US"/>
              <a:t>Click icon to add picture</a:t>
            </a:r>
            <a:endParaRPr lang="en-US" dirty="0"/>
          </a:p>
        </p:txBody>
      </p:sp>
    </p:spTree>
    <p:extLst>
      <p:ext uri="{BB962C8B-B14F-4D97-AF65-F5344CB8AC3E}">
        <p14:creationId xmlns:p14="http://schemas.microsoft.com/office/powerpoint/2010/main" val="4276448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932329" y="2031121"/>
            <a:ext cx="4534616" cy="3933150"/>
          </a:xfrm>
        </p:spPr>
        <p:txBody>
          <a:bodyPr/>
          <a:lstStyle>
            <a:lvl1pPr marL="342900" indent="-342900">
              <a:buClr>
                <a:schemeClr val="accent1"/>
              </a:buClr>
              <a:buFont typeface="Arial" panose="020B0604020202020204" pitchFamily="34" charset="0"/>
              <a:buChar char="•"/>
              <a:defRPr>
                <a:solidFill>
                  <a:schemeClr val="bg1"/>
                </a:solidFill>
              </a:defRPr>
            </a:lvl1pPr>
            <a:lvl2pPr marL="486918" indent="-285750">
              <a:buClr>
                <a:schemeClr val="accent1"/>
              </a:buClr>
              <a:buFont typeface="Arial" panose="020B0604020202020204" pitchFamily="34" charset="0"/>
              <a:buChar char="•"/>
              <a:defRPr>
                <a:solidFill>
                  <a:schemeClr val="bg1"/>
                </a:solidFill>
              </a:defRPr>
            </a:lvl2pPr>
            <a:lvl3pPr marL="669798" indent="-285750">
              <a:buClr>
                <a:schemeClr val="accent1"/>
              </a:buClr>
              <a:buFont typeface="Arial" panose="020B0604020202020204" pitchFamily="34" charset="0"/>
              <a:buChar char="•"/>
              <a:defRPr>
                <a:solidFill>
                  <a:schemeClr val="bg1"/>
                </a:solidFill>
              </a:defRPr>
            </a:lvl3pPr>
            <a:lvl4pPr marL="852678" indent="-285750">
              <a:buClr>
                <a:schemeClr val="accent1"/>
              </a:buClr>
              <a:buFont typeface="Arial" panose="020B0604020202020204" pitchFamily="34" charset="0"/>
              <a:buChar char="•"/>
              <a:defRPr>
                <a:solidFill>
                  <a:schemeClr val="bg1"/>
                </a:solidFill>
              </a:defRPr>
            </a:lvl4pPr>
            <a:lvl5pPr marL="1035558" indent="-285750">
              <a:buClr>
                <a:schemeClr val="accent1"/>
              </a:buClr>
              <a:buFont typeface="Arial" panose="020B0604020202020204" pitchFamily="34" charset="0"/>
              <a:buChar cha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3/15/2020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a:xfrm>
            <a:off x="1097279" y="6446838"/>
            <a:ext cx="6818262" cy="365125"/>
          </a:xfrm>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itle 9">
            <a:extLst>
              <a:ext uri="{FF2B5EF4-FFF2-40B4-BE49-F238E27FC236}">
                <a16:creationId xmlns:a16="http://schemas.microsoft.com/office/drawing/2014/main" id="{E885CA99-382D-3E4B-9C4E-B250026EF32E}"/>
              </a:ext>
            </a:extLst>
          </p:cNvPr>
          <p:cNvSpPr>
            <a:spLocks noGrp="1"/>
          </p:cNvSpPr>
          <p:nvPr>
            <p:ph type="title"/>
          </p:nvPr>
        </p:nvSpPr>
        <p:spPr>
          <a:xfrm>
            <a:off x="932330" y="893729"/>
            <a:ext cx="4534616" cy="910492"/>
          </a:xfrm>
        </p:spPr>
        <p:txBody>
          <a:bodyPr anchor="ctr"/>
          <a:lstStyle>
            <a:lvl1pPr algn="l">
              <a:defRPr>
                <a:solidFill>
                  <a:schemeClr val="bg1"/>
                </a:solidFill>
              </a:defRPr>
            </a:lvl1pPr>
          </a:lstStyle>
          <a:p>
            <a:r>
              <a:rPr lang="en-US"/>
              <a:t>Click to edit Master title style</a:t>
            </a:r>
            <a:endParaRPr lang="en-US"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rgbClr val="C5AE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16">
            <a:extLst>
              <a:ext uri="{FF2B5EF4-FFF2-40B4-BE49-F238E27FC236}">
                <a16:creationId xmlns:a16="http://schemas.microsoft.com/office/drawing/2014/main" id="{F5D5DA7E-149B-BB4E-918D-C5FF23087FF1}"/>
              </a:ext>
            </a:extLst>
          </p:cNvPr>
          <p:cNvSpPr>
            <a:spLocks noGrp="1"/>
          </p:cNvSpPr>
          <p:nvPr>
            <p:ph type="pic" sz="quarter" idx="13"/>
          </p:nvPr>
        </p:nvSpPr>
        <p:spPr>
          <a:xfrm>
            <a:off x="3727491" y="0"/>
            <a:ext cx="8464509" cy="6858000"/>
          </a:xfrm>
          <a:custGeom>
            <a:avLst/>
            <a:gdLst>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3440072 w 8464509"/>
              <a:gd name="connsiteY6" fmla="*/ 6839148 h 6858000"/>
              <a:gd name="connsiteX7" fmla="*/ 0 w 8464509"/>
              <a:gd name="connsiteY7" fmla="*/ 685800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0 w 8464509"/>
              <a:gd name="connsiteY6" fmla="*/ 6858000 h 6858000"/>
              <a:gd name="connsiteX7" fmla="*/ 3426278 w 8464509"/>
              <a:gd name="connsiteY7" fmla="*/ 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0 w 8464509"/>
              <a:gd name="connsiteY5" fmla="*/ 6858000 h 6858000"/>
              <a:gd name="connsiteX6" fmla="*/ 3426278 w 8464509"/>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64509" h="6858000">
                <a:moveTo>
                  <a:pt x="3426278" y="0"/>
                </a:moveTo>
                <a:lnTo>
                  <a:pt x="3440072" y="37000"/>
                </a:lnTo>
                <a:lnTo>
                  <a:pt x="3440072" y="0"/>
                </a:lnTo>
                <a:lnTo>
                  <a:pt x="8464509" y="0"/>
                </a:lnTo>
                <a:lnTo>
                  <a:pt x="8464509" y="6858000"/>
                </a:lnTo>
                <a:lnTo>
                  <a:pt x="0" y="6858000"/>
                </a:lnTo>
                <a:lnTo>
                  <a:pt x="3426278" y="0"/>
                </a:lnTo>
                <a:close/>
              </a:path>
            </a:pathLst>
          </a:custGeom>
          <a:solidFill>
            <a:schemeClr val="accent4"/>
          </a:solidFill>
        </p:spPr>
        <p:txBody>
          <a:bodyPr wrap="square">
            <a:noAutofit/>
          </a:bodyPr>
          <a:lstStyle/>
          <a:p>
            <a:r>
              <a:rPr lang="en-US"/>
              <a:t>Click icon to add picture</a:t>
            </a:r>
            <a:endParaRPr lang="en-US" dirty="0"/>
          </a:p>
        </p:txBody>
      </p:sp>
      <p:sp>
        <p:nvSpPr>
          <p:cNvPr id="19" name="Triangle 18">
            <a:extLst>
              <a:ext uri="{FF2B5EF4-FFF2-40B4-BE49-F238E27FC236}">
                <a16:creationId xmlns:a16="http://schemas.microsoft.com/office/drawing/2014/main" id="{BEBB0DCE-DD71-FF40-B471-A617514321E6}"/>
              </a:ext>
            </a:extLst>
          </p:cNvPr>
          <p:cNvSpPr/>
          <p:nvPr userDrawn="1"/>
        </p:nvSpPr>
        <p:spPr>
          <a:xfrm rot="10800000">
            <a:off x="5869115" y="4530"/>
            <a:ext cx="911753" cy="91175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6337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_Black">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932329" y="2031121"/>
            <a:ext cx="10452848" cy="3933150"/>
          </a:xfrm>
        </p:spPr>
        <p:txBody>
          <a:bodyPr/>
          <a:lstStyle>
            <a:lvl1pPr marL="342900" indent="-342900">
              <a:buClr>
                <a:schemeClr val="accent1"/>
              </a:buClr>
              <a:buFont typeface="Arial" panose="020B0604020202020204" pitchFamily="34" charset="0"/>
              <a:buChar char="•"/>
              <a:defRPr>
                <a:solidFill>
                  <a:schemeClr val="bg1"/>
                </a:solidFill>
              </a:defRPr>
            </a:lvl1pPr>
            <a:lvl2pPr marL="486918" indent="-285750">
              <a:buClr>
                <a:schemeClr val="accent1"/>
              </a:buClr>
              <a:buFont typeface="Arial" panose="020B0604020202020204" pitchFamily="34" charset="0"/>
              <a:buChar char="•"/>
              <a:defRPr>
                <a:solidFill>
                  <a:schemeClr val="bg1"/>
                </a:solidFill>
              </a:defRPr>
            </a:lvl2pPr>
            <a:lvl3pPr marL="669798" indent="-285750">
              <a:buClr>
                <a:schemeClr val="accent1"/>
              </a:buClr>
              <a:buFont typeface="Arial" panose="020B0604020202020204" pitchFamily="34" charset="0"/>
              <a:buChar char="•"/>
              <a:defRPr>
                <a:solidFill>
                  <a:schemeClr val="bg1"/>
                </a:solidFill>
              </a:defRPr>
            </a:lvl3pPr>
            <a:lvl4pPr marL="852678" indent="-285750">
              <a:buClr>
                <a:schemeClr val="accent1"/>
              </a:buClr>
              <a:buFont typeface="Arial" panose="020B0604020202020204" pitchFamily="34" charset="0"/>
              <a:buChar char="•"/>
              <a:defRPr>
                <a:solidFill>
                  <a:schemeClr val="bg1"/>
                </a:solidFill>
              </a:defRPr>
            </a:lvl4pPr>
            <a:lvl5pPr marL="1035558" indent="-285750">
              <a:buClr>
                <a:schemeClr val="accent1"/>
              </a:buClr>
              <a:buFont typeface="Arial" panose="020B0604020202020204" pitchFamily="34" charset="0"/>
              <a:buChar cha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3/15/2020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itle 9">
            <a:extLst>
              <a:ext uri="{FF2B5EF4-FFF2-40B4-BE49-F238E27FC236}">
                <a16:creationId xmlns:a16="http://schemas.microsoft.com/office/drawing/2014/main" id="{E885CA99-382D-3E4B-9C4E-B250026EF32E}"/>
              </a:ext>
            </a:extLst>
          </p:cNvPr>
          <p:cNvSpPr>
            <a:spLocks noGrp="1"/>
          </p:cNvSpPr>
          <p:nvPr>
            <p:ph type="title"/>
          </p:nvPr>
        </p:nvSpPr>
        <p:spPr>
          <a:xfrm>
            <a:off x="932329" y="893729"/>
            <a:ext cx="10452849" cy="910492"/>
          </a:xfrm>
        </p:spPr>
        <p:txBody>
          <a:bodyPr anchor="ctr"/>
          <a:lstStyle>
            <a:lvl1pPr algn="l">
              <a:defRPr>
                <a:solidFill>
                  <a:schemeClr val="bg1"/>
                </a:solidFill>
              </a:defRPr>
            </a:lvl1pPr>
          </a:lstStyle>
          <a:p>
            <a:r>
              <a:rPr lang="en-US"/>
              <a:t>Click to edit Master title style</a:t>
            </a:r>
            <a:endParaRPr lang="en-US"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8"/>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92933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Black">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3/15/2020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itle 9">
            <a:extLst>
              <a:ext uri="{FF2B5EF4-FFF2-40B4-BE49-F238E27FC236}">
                <a16:creationId xmlns:a16="http://schemas.microsoft.com/office/drawing/2014/main" id="{E885CA99-382D-3E4B-9C4E-B250026EF32E}"/>
              </a:ext>
            </a:extLst>
          </p:cNvPr>
          <p:cNvSpPr>
            <a:spLocks noGrp="1"/>
          </p:cNvSpPr>
          <p:nvPr>
            <p:ph type="title"/>
          </p:nvPr>
        </p:nvSpPr>
        <p:spPr>
          <a:xfrm>
            <a:off x="932329" y="893729"/>
            <a:ext cx="10452849" cy="910492"/>
          </a:xfrm>
        </p:spPr>
        <p:txBody>
          <a:bodyPr anchor="ctr"/>
          <a:lstStyle>
            <a:lvl1pPr algn="l">
              <a:defRPr>
                <a:solidFill>
                  <a:schemeClr val="bg1"/>
                </a:solidFill>
              </a:defRPr>
            </a:lvl1pPr>
          </a:lstStyle>
          <a:p>
            <a:r>
              <a:rPr lang="en-US"/>
              <a:t>Click to edit Master title style</a:t>
            </a:r>
            <a:endParaRPr lang="en-US"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8"/>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07236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White">
    <p:bg>
      <p:bgPr>
        <a:solidFill>
          <a:schemeClr val="tx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3/15/2020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tent Placeholder 2">
            <a:extLst>
              <a:ext uri="{FF2B5EF4-FFF2-40B4-BE49-F238E27FC236}">
                <a16:creationId xmlns:a16="http://schemas.microsoft.com/office/drawing/2014/main" id="{913F7CD6-7F0D-1C4F-AE97-8E76514EED57}"/>
              </a:ext>
            </a:extLst>
          </p:cNvPr>
          <p:cNvSpPr>
            <a:spLocks noGrp="1"/>
          </p:cNvSpPr>
          <p:nvPr>
            <p:ph idx="1"/>
          </p:nvPr>
        </p:nvSpPr>
        <p:spPr>
          <a:xfrm>
            <a:off x="932329" y="2031121"/>
            <a:ext cx="10452848" cy="3933150"/>
          </a:xfrm>
        </p:spPr>
        <p:txBody>
          <a:bodyPr/>
          <a:lstStyle>
            <a:lvl1pPr marL="342900" indent="-342900">
              <a:buClr>
                <a:schemeClr val="accent1"/>
              </a:buClr>
              <a:buFont typeface="Arial" panose="020B0604020202020204" pitchFamily="34" charset="0"/>
              <a:buChar char="•"/>
              <a:defRPr>
                <a:solidFill>
                  <a:schemeClr val="tx1"/>
                </a:solidFill>
              </a:defRPr>
            </a:lvl1pPr>
            <a:lvl2pPr marL="486918" indent="-285750">
              <a:buClr>
                <a:schemeClr val="accent1"/>
              </a:buClr>
              <a:buFont typeface="Arial" panose="020B0604020202020204" pitchFamily="34" charset="0"/>
              <a:buChar char="•"/>
              <a:defRPr>
                <a:solidFill>
                  <a:schemeClr val="tx1"/>
                </a:solidFill>
              </a:defRPr>
            </a:lvl2pPr>
            <a:lvl3pPr marL="669798" indent="-285750">
              <a:buClr>
                <a:schemeClr val="accent1"/>
              </a:buClr>
              <a:buFont typeface="Arial" panose="020B0604020202020204" pitchFamily="34" charset="0"/>
              <a:buChar char="•"/>
              <a:defRPr>
                <a:solidFill>
                  <a:schemeClr val="tx1"/>
                </a:solidFill>
              </a:defRPr>
            </a:lvl3pPr>
            <a:lvl4pPr marL="852678" indent="-285750">
              <a:buClr>
                <a:schemeClr val="accent1"/>
              </a:buClr>
              <a:buFont typeface="Arial" panose="020B0604020202020204" pitchFamily="34" charset="0"/>
              <a:buChar char="•"/>
              <a:defRPr>
                <a:solidFill>
                  <a:schemeClr val="tx1"/>
                </a:solidFill>
              </a:defRPr>
            </a:lvl4pPr>
            <a:lvl5pPr marL="1035558" indent="-285750">
              <a:buClr>
                <a:schemeClr val="accent1"/>
              </a:buClr>
              <a:buFont typeface="Arial" panose="020B0604020202020204" pitchFamily="34" charset="0"/>
              <a:buChar cha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9">
            <a:extLst>
              <a:ext uri="{FF2B5EF4-FFF2-40B4-BE49-F238E27FC236}">
                <a16:creationId xmlns:a16="http://schemas.microsoft.com/office/drawing/2014/main" id="{FC3934F6-C727-0048-AD31-76E16E779680}"/>
              </a:ext>
            </a:extLst>
          </p:cNvPr>
          <p:cNvSpPr>
            <a:spLocks noGrp="1"/>
          </p:cNvSpPr>
          <p:nvPr>
            <p:ph type="title"/>
          </p:nvPr>
        </p:nvSpPr>
        <p:spPr>
          <a:xfrm>
            <a:off x="932329" y="893729"/>
            <a:ext cx="10452849" cy="910492"/>
          </a:xfrm>
        </p:spPr>
        <p:txBody>
          <a:bodyPr anchor="ctr"/>
          <a:lstStyle>
            <a:lvl1pPr algn="l">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43802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_White">
    <p:bg>
      <p:bgPr>
        <a:solidFill>
          <a:schemeClr val="tx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3/15/2020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itle 9">
            <a:extLst>
              <a:ext uri="{FF2B5EF4-FFF2-40B4-BE49-F238E27FC236}">
                <a16:creationId xmlns:a16="http://schemas.microsoft.com/office/drawing/2014/main" id="{FC3934F6-C727-0048-AD31-76E16E779680}"/>
              </a:ext>
            </a:extLst>
          </p:cNvPr>
          <p:cNvSpPr>
            <a:spLocks noGrp="1"/>
          </p:cNvSpPr>
          <p:nvPr>
            <p:ph type="title"/>
          </p:nvPr>
        </p:nvSpPr>
        <p:spPr>
          <a:xfrm>
            <a:off x="932329" y="893729"/>
            <a:ext cx="10452849" cy="910492"/>
          </a:xfrm>
        </p:spPr>
        <p:txBody>
          <a:bodyPr anchor="ctr"/>
          <a:lstStyle>
            <a:lvl1pPr algn="l">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59432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tx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98B14A3-A5A4-2F4A-95D8-651E4818BB24}"/>
              </a:ext>
            </a:extLst>
          </p:cNvPr>
          <p:cNvSpPr/>
          <p:nvPr userDrawn="1"/>
        </p:nvSpPr>
        <p:spPr>
          <a:xfrm>
            <a:off x="413825" y="483781"/>
            <a:ext cx="11364350" cy="589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riangle 25">
            <a:extLst>
              <a:ext uri="{FF2B5EF4-FFF2-40B4-BE49-F238E27FC236}">
                <a16:creationId xmlns:a16="http://schemas.microsoft.com/office/drawing/2014/main" id="{FA21A50F-6662-5046-B75A-1261DC14ABFA}"/>
              </a:ext>
            </a:extLst>
          </p:cNvPr>
          <p:cNvSpPr/>
          <p:nvPr userDrawn="1"/>
        </p:nvSpPr>
        <p:spPr>
          <a:xfrm rot="5400000">
            <a:off x="-48606" y="108513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2FDC47F2-EE1F-4644-989A-72996AC94A96}"/>
              </a:ext>
            </a:extLst>
          </p:cNvPr>
          <p:cNvGrpSpPr/>
          <p:nvPr userDrawn="1"/>
        </p:nvGrpSpPr>
        <p:grpSpPr>
          <a:xfrm>
            <a:off x="401408" y="1983214"/>
            <a:ext cx="5127171" cy="979022"/>
            <a:chOff x="417597" y="1992086"/>
            <a:chExt cx="5127171" cy="979022"/>
          </a:xfrm>
        </p:grpSpPr>
        <p:sp>
          <p:nvSpPr>
            <p:cNvPr id="14" name="Rectangle 13">
              <a:extLst>
                <a:ext uri="{FF2B5EF4-FFF2-40B4-BE49-F238E27FC236}">
                  <a16:creationId xmlns:a16="http://schemas.microsoft.com/office/drawing/2014/main" id="{386ED203-5311-5B45-870D-8D058E718B91}"/>
                </a:ext>
              </a:extLst>
            </p:cNvPr>
            <p:cNvSpPr/>
            <p:nvPr/>
          </p:nvSpPr>
          <p:spPr>
            <a:xfrm>
              <a:off x="417597" y="1992086"/>
              <a:ext cx="5127171" cy="70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5" name="Triangle 14">
              <a:extLst>
                <a:ext uri="{FF2B5EF4-FFF2-40B4-BE49-F238E27FC236}">
                  <a16:creationId xmlns:a16="http://schemas.microsoft.com/office/drawing/2014/main" id="{DE2C0F56-426C-5F4D-AAFD-DF53CA60DB1F}"/>
                </a:ext>
              </a:extLst>
            </p:cNvPr>
            <p:cNvSpPr>
              <a:spLocks noChangeAspect="1"/>
            </p:cNvSpPr>
            <p:nvPr/>
          </p:nvSpPr>
          <p:spPr>
            <a:xfrm rot="10800000">
              <a:off x="2821824" y="2696788"/>
              <a:ext cx="318212" cy="27432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3" name="Text Placeholder 2"/>
          <p:cNvSpPr>
            <a:spLocks noGrp="1"/>
          </p:cNvSpPr>
          <p:nvPr>
            <p:ph type="body" idx="1"/>
          </p:nvPr>
        </p:nvSpPr>
        <p:spPr>
          <a:xfrm>
            <a:off x="645125" y="1984781"/>
            <a:ext cx="4639736" cy="703135"/>
          </a:xfrm>
        </p:spPr>
        <p:txBody>
          <a:bodyPr lIns="91440" rIns="91440" anchor="ctr">
            <a:normAutofit/>
          </a:bodyPr>
          <a:lstStyle>
            <a:lvl1pPr marL="0" indent="0" algn="ctr">
              <a:buNone/>
              <a:defRPr sz="2000" b="0"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45125" y="3154858"/>
            <a:ext cx="4639736" cy="28700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3/15/2020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a:xfrm>
            <a:off x="1097279" y="6446838"/>
            <a:ext cx="6818262" cy="365125"/>
          </a:xfrm>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grpSp>
        <p:nvGrpSpPr>
          <p:cNvPr id="19" name="Group 18">
            <a:extLst>
              <a:ext uri="{FF2B5EF4-FFF2-40B4-BE49-F238E27FC236}">
                <a16:creationId xmlns:a16="http://schemas.microsoft.com/office/drawing/2014/main" id="{0EC9B82D-42A0-2549-AF1A-BB955578D14E}"/>
              </a:ext>
            </a:extLst>
          </p:cNvPr>
          <p:cNvGrpSpPr/>
          <p:nvPr userDrawn="1"/>
        </p:nvGrpSpPr>
        <p:grpSpPr>
          <a:xfrm>
            <a:off x="6663674" y="1983214"/>
            <a:ext cx="5127171" cy="979022"/>
            <a:chOff x="417597" y="1992086"/>
            <a:chExt cx="5127171" cy="979022"/>
          </a:xfrm>
        </p:grpSpPr>
        <p:sp>
          <p:nvSpPr>
            <p:cNvPr id="20" name="Rectangle 19">
              <a:extLst>
                <a:ext uri="{FF2B5EF4-FFF2-40B4-BE49-F238E27FC236}">
                  <a16:creationId xmlns:a16="http://schemas.microsoft.com/office/drawing/2014/main" id="{6F986011-7709-A448-BC93-37507571BAF8}"/>
                </a:ext>
              </a:extLst>
            </p:cNvPr>
            <p:cNvSpPr/>
            <p:nvPr/>
          </p:nvSpPr>
          <p:spPr>
            <a:xfrm>
              <a:off x="417597" y="1992086"/>
              <a:ext cx="5127171" cy="70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1" name="Triangle 20">
              <a:extLst>
                <a:ext uri="{FF2B5EF4-FFF2-40B4-BE49-F238E27FC236}">
                  <a16:creationId xmlns:a16="http://schemas.microsoft.com/office/drawing/2014/main" id="{97EFE62B-D2C4-6147-8593-BDB17D7FB781}"/>
                </a:ext>
              </a:extLst>
            </p:cNvPr>
            <p:cNvSpPr>
              <a:spLocks noChangeAspect="1"/>
            </p:cNvSpPr>
            <p:nvPr/>
          </p:nvSpPr>
          <p:spPr>
            <a:xfrm rot="10800000">
              <a:off x="2822076" y="2696788"/>
              <a:ext cx="318212" cy="27432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22" name="Text Placeholder 2">
            <a:extLst>
              <a:ext uri="{FF2B5EF4-FFF2-40B4-BE49-F238E27FC236}">
                <a16:creationId xmlns:a16="http://schemas.microsoft.com/office/drawing/2014/main" id="{A343E295-0EB5-2B45-8B07-FB33A0D549D9}"/>
              </a:ext>
            </a:extLst>
          </p:cNvPr>
          <p:cNvSpPr>
            <a:spLocks noGrp="1"/>
          </p:cNvSpPr>
          <p:nvPr>
            <p:ph type="body" idx="13"/>
          </p:nvPr>
        </p:nvSpPr>
        <p:spPr>
          <a:xfrm>
            <a:off x="6907391" y="1984781"/>
            <a:ext cx="4639736" cy="703135"/>
          </a:xfrm>
        </p:spPr>
        <p:txBody>
          <a:bodyPr lIns="91440" rIns="91440" anchor="ctr">
            <a:normAutofit/>
          </a:bodyPr>
          <a:lstStyle>
            <a:lvl1pPr marL="0" indent="0" algn="ctr">
              <a:buNone/>
              <a:defRPr sz="2000" b="0"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Content Placeholder 3">
            <a:extLst>
              <a:ext uri="{FF2B5EF4-FFF2-40B4-BE49-F238E27FC236}">
                <a16:creationId xmlns:a16="http://schemas.microsoft.com/office/drawing/2014/main" id="{86411A82-4B2C-2345-940D-003FAE95661B}"/>
              </a:ext>
            </a:extLst>
          </p:cNvPr>
          <p:cNvSpPr>
            <a:spLocks noGrp="1"/>
          </p:cNvSpPr>
          <p:nvPr>
            <p:ph sz="half" idx="14"/>
          </p:nvPr>
        </p:nvSpPr>
        <p:spPr>
          <a:xfrm>
            <a:off x="6907391" y="3154858"/>
            <a:ext cx="4639736" cy="28700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a:extLst>
              <a:ext uri="{FF2B5EF4-FFF2-40B4-BE49-F238E27FC236}">
                <a16:creationId xmlns:a16="http://schemas.microsoft.com/office/drawing/2014/main" id="{E81638DF-1560-0147-9FCE-648610243627}"/>
              </a:ext>
            </a:extLst>
          </p:cNvPr>
          <p:cNvCxnSpPr/>
          <p:nvPr userDrawn="1"/>
        </p:nvCxnSpPr>
        <p:spPr>
          <a:xfrm>
            <a:off x="6096000" y="2055833"/>
            <a:ext cx="0" cy="3813262"/>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7" name="Title 9">
            <a:extLst>
              <a:ext uri="{FF2B5EF4-FFF2-40B4-BE49-F238E27FC236}">
                <a16:creationId xmlns:a16="http://schemas.microsoft.com/office/drawing/2014/main" id="{6500C466-2C7C-0F41-ADF8-F36158F8BCB7}"/>
              </a:ext>
            </a:extLst>
          </p:cNvPr>
          <p:cNvSpPr>
            <a:spLocks noGrp="1"/>
          </p:cNvSpPr>
          <p:nvPr>
            <p:ph type="title"/>
          </p:nvPr>
        </p:nvSpPr>
        <p:spPr>
          <a:xfrm>
            <a:off x="932330" y="893729"/>
            <a:ext cx="10205573" cy="910492"/>
          </a:xfrm>
        </p:spPr>
        <p:txBody>
          <a:bodyPr anchor="ctr"/>
          <a:lstStyle>
            <a:lvl1pPr algn="l">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903473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3/15/2020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4">
            <a:extLst>
              <a:ext uri="{FF2B5EF4-FFF2-40B4-BE49-F238E27FC236}">
                <a16:creationId xmlns:a16="http://schemas.microsoft.com/office/drawing/2014/main" id="{95E5791F-3F71-BF44-BA4E-0B7D386184DC}"/>
              </a:ext>
            </a:extLst>
          </p:cNvPr>
          <p:cNvSpPr/>
          <p:nvPr userDrawn="1"/>
        </p:nvSpPr>
        <p:spPr>
          <a:xfrm>
            <a:off x="0" y="467833"/>
            <a:ext cx="11729822"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19AE2E01-52D8-994A-80AC-622260011952}"/>
              </a:ext>
            </a:extLst>
          </p:cNvPr>
          <p:cNvSpPr/>
          <p:nvPr userDrawn="1"/>
        </p:nvSpPr>
        <p:spPr>
          <a:xfrm>
            <a:off x="1915754" y="3684257"/>
            <a:ext cx="3112470" cy="3112470"/>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iangle 7">
            <a:extLst>
              <a:ext uri="{FF2B5EF4-FFF2-40B4-BE49-F238E27FC236}">
                <a16:creationId xmlns:a16="http://schemas.microsoft.com/office/drawing/2014/main" id="{B8F16C36-FC88-9044-8303-4AAB2C148BA5}"/>
              </a:ext>
            </a:extLst>
          </p:cNvPr>
          <p:cNvSpPr/>
          <p:nvPr userDrawn="1"/>
        </p:nvSpPr>
        <p:spPr>
          <a:xfrm>
            <a:off x="4668946" y="522786"/>
            <a:ext cx="718556" cy="718556"/>
          </a:xfrm>
          <a:prstGeom prst="triangle">
            <a:avLst/>
          </a:prstGeom>
          <a:pattFill prst="dkHorz">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14">
            <a:extLst>
              <a:ext uri="{FF2B5EF4-FFF2-40B4-BE49-F238E27FC236}">
                <a16:creationId xmlns:a16="http://schemas.microsoft.com/office/drawing/2014/main" id="{7DA0D001-BFE9-164E-A088-53FE53ABF519}"/>
              </a:ext>
            </a:extLst>
          </p:cNvPr>
          <p:cNvSpPr>
            <a:spLocks noGrp="1"/>
          </p:cNvSpPr>
          <p:nvPr>
            <p:ph type="pic" sz="quarter" idx="13"/>
          </p:nvPr>
        </p:nvSpPr>
        <p:spPr>
          <a:xfrm>
            <a:off x="-1" y="0"/>
            <a:ext cx="5123378" cy="6864485"/>
          </a:xfrm>
          <a:custGeom>
            <a:avLst/>
            <a:gdLst>
              <a:gd name="connsiteX0" fmla="*/ 1602021 w 6096000"/>
              <a:gd name="connsiteY0" fmla="*/ 0 h 6858000"/>
              <a:gd name="connsiteX1" fmla="*/ 6096000 w 6096000"/>
              <a:gd name="connsiteY1" fmla="*/ 0 h 6858000"/>
              <a:gd name="connsiteX2" fmla="*/ 1612869 w 6096000"/>
              <a:gd name="connsiteY2" fmla="*/ 6841445 h 6858000"/>
              <a:gd name="connsiteX3" fmla="*/ 1612869 w 6096000"/>
              <a:gd name="connsiteY3" fmla="*/ 6858000 h 6858000"/>
              <a:gd name="connsiteX4" fmla="*/ 0 w 6096000"/>
              <a:gd name="connsiteY4" fmla="*/ 6858000 h 6858000"/>
              <a:gd name="connsiteX5" fmla="*/ 0 w 6096000"/>
              <a:gd name="connsiteY5" fmla="*/ 0 h 6858000"/>
              <a:gd name="connsiteX6" fmla="*/ 1602021 w 6096000"/>
              <a:gd name="connsiteY6" fmla="*/ 0 h 6858000"/>
              <a:gd name="connsiteX0" fmla="*/ 1602021 w 6096000"/>
              <a:gd name="connsiteY0" fmla="*/ 0 h 6858000"/>
              <a:gd name="connsiteX1" fmla="*/ 6096000 w 6096000"/>
              <a:gd name="connsiteY1" fmla="*/ 0 h 6858000"/>
              <a:gd name="connsiteX2" fmla="*/ 2014112 w 6096000"/>
              <a:gd name="connsiteY2" fmla="*/ 6857657 h 6858000"/>
              <a:gd name="connsiteX3" fmla="*/ 1612869 w 6096000"/>
              <a:gd name="connsiteY3" fmla="*/ 6858000 h 6858000"/>
              <a:gd name="connsiteX4" fmla="*/ 0 w 6096000"/>
              <a:gd name="connsiteY4" fmla="*/ 6858000 h 6858000"/>
              <a:gd name="connsiteX5" fmla="*/ 0 w 6096000"/>
              <a:gd name="connsiteY5" fmla="*/ 0 h 6858000"/>
              <a:gd name="connsiteX6" fmla="*/ 1602021 w 6096000"/>
              <a:gd name="connsiteY6" fmla="*/ 0 h 6858000"/>
              <a:gd name="connsiteX0" fmla="*/ 1602021 w 6096000"/>
              <a:gd name="connsiteY0" fmla="*/ 0 h 6864485"/>
              <a:gd name="connsiteX1" fmla="*/ 6096000 w 6096000"/>
              <a:gd name="connsiteY1" fmla="*/ 0 h 6864485"/>
              <a:gd name="connsiteX2" fmla="*/ 2014112 w 6096000"/>
              <a:gd name="connsiteY2" fmla="*/ 6857657 h 6864485"/>
              <a:gd name="connsiteX3" fmla="*/ 2033403 w 6096000"/>
              <a:gd name="connsiteY3" fmla="*/ 6864485 h 6864485"/>
              <a:gd name="connsiteX4" fmla="*/ 0 w 6096000"/>
              <a:gd name="connsiteY4" fmla="*/ 6858000 h 6864485"/>
              <a:gd name="connsiteX5" fmla="*/ 0 w 6096000"/>
              <a:gd name="connsiteY5" fmla="*/ 0 h 6864485"/>
              <a:gd name="connsiteX6" fmla="*/ 1602021 w 6096000"/>
              <a:gd name="connsiteY6" fmla="*/ 0 h 6864485"/>
              <a:gd name="connsiteX0" fmla="*/ 1602021 w 6096000"/>
              <a:gd name="connsiteY0" fmla="*/ 0 h 6864485"/>
              <a:gd name="connsiteX1" fmla="*/ 6096000 w 6096000"/>
              <a:gd name="connsiteY1" fmla="*/ 0 h 6864485"/>
              <a:gd name="connsiteX2" fmla="*/ 2014112 w 6096000"/>
              <a:gd name="connsiteY2" fmla="*/ 6857657 h 6864485"/>
              <a:gd name="connsiteX3" fmla="*/ 2002538 w 6096000"/>
              <a:gd name="connsiteY3" fmla="*/ 6864485 h 6864485"/>
              <a:gd name="connsiteX4" fmla="*/ 0 w 6096000"/>
              <a:gd name="connsiteY4" fmla="*/ 6858000 h 6864485"/>
              <a:gd name="connsiteX5" fmla="*/ 0 w 6096000"/>
              <a:gd name="connsiteY5" fmla="*/ 0 h 6864485"/>
              <a:gd name="connsiteX6" fmla="*/ 1602021 w 6096000"/>
              <a:gd name="connsiteY6" fmla="*/ 0 h 686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6864485">
                <a:moveTo>
                  <a:pt x="1602021" y="0"/>
                </a:moveTo>
                <a:lnTo>
                  <a:pt x="6096000" y="0"/>
                </a:lnTo>
                <a:lnTo>
                  <a:pt x="2014112" y="6857657"/>
                </a:lnTo>
                <a:lnTo>
                  <a:pt x="2002538" y="6864485"/>
                </a:lnTo>
                <a:lnTo>
                  <a:pt x="0" y="6858000"/>
                </a:lnTo>
                <a:lnTo>
                  <a:pt x="0" y="0"/>
                </a:lnTo>
                <a:lnTo>
                  <a:pt x="1602021" y="0"/>
                </a:lnTo>
                <a:close/>
              </a:path>
            </a:pathLst>
          </a:custGeom>
          <a:solidFill>
            <a:schemeClr val="accent1"/>
          </a:solidFill>
        </p:spPr>
        <p:txBody>
          <a:bodyPr wrap="square">
            <a:noAutofit/>
          </a:bodyPr>
          <a:lstStyle/>
          <a:p>
            <a:r>
              <a:rPr lang="en-US"/>
              <a:t>Click icon to add picture</a:t>
            </a:r>
            <a:endParaRPr lang="en-US" dirty="0"/>
          </a:p>
        </p:txBody>
      </p:sp>
      <p:sp>
        <p:nvSpPr>
          <p:cNvPr id="16" name="Title 1">
            <a:extLst>
              <a:ext uri="{FF2B5EF4-FFF2-40B4-BE49-F238E27FC236}">
                <a16:creationId xmlns:a16="http://schemas.microsoft.com/office/drawing/2014/main" id="{810C3D4C-012F-184D-B7D5-E89B7B9A726E}"/>
              </a:ext>
            </a:extLst>
          </p:cNvPr>
          <p:cNvSpPr>
            <a:spLocks noGrp="1"/>
          </p:cNvSpPr>
          <p:nvPr>
            <p:ph type="title" hasCustomPrompt="1"/>
          </p:nvPr>
        </p:nvSpPr>
        <p:spPr>
          <a:xfrm>
            <a:off x="4506410" y="2679259"/>
            <a:ext cx="2988860" cy="1395208"/>
          </a:xfrm>
        </p:spPr>
        <p:txBody>
          <a:bodyPr lIns="0" anchor="ctr">
            <a:normAutofit/>
          </a:bodyPr>
          <a:lstStyle>
            <a:lvl1pPr algn="ctr">
              <a:defRPr sz="3600">
                <a:solidFill>
                  <a:schemeClr val="bg1"/>
                </a:solidFill>
              </a:defRPr>
            </a:lvl1pPr>
          </a:lstStyle>
          <a:p>
            <a:r>
              <a:rPr lang="en-US" dirty="0"/>
              <a:t>TITLE GOES HERE</a:t>
            </a:r>
          </a:p>
        </p:txBody>
      </p:sp>
      <p:sp>
        <p:nvSpPr>
          <p:cNvPr id="17" name="Text Placeholder 11">
            <a:extLst>
              <a:ext uri="{FF2B5EF4-FFF2-40B4-BE49-F238E27FC236}">
                <a16:creationId xmlns:a16="http://schemas.microsoft.com/office/drawing/2014/main" id="{D16862ED-2F5E-FE49-AB49-49CEC0EA332A}"/>
              </a:ext>
            </a:extLst>
          </p:cNvPr>
          <p:cNvSpPr>
            <a:spLocks noGrp="1"/>
          </p:cNvSpPr>
          <p:nvPr>
            <p:ph type="body" sz="quarter" idx="14" hasCustomPrompt="1"/>
          </p:nvPr>
        </p:nvSpPr>
        <p:spPr>
          <a:xfrm>
            <a:off x="8218426" y="793580"/>
            <a:ext cx="3304279" cy="5270839"/>
          </a:xfrm>
        </p:spPr>
        <p:txBody>
          <a:bodyPr lIns="0" anchor="ctr">
            <a:normAutofit/>
          </a:bodyPr>
          <a:lstStyle>
            <a:lvl1pPr marL="285750" indent="-285750">
              <a:lnSpc>
                <a:spcPct val="100000"/>
              </a:lnSpc>
              <a:spcBef>
                <a:spcPts val="0"/>
              </a:spcBef>
              <a:spcAft>
                <a:spcPts val="1500"/>
              </a:spcAft>
              <a:buClr>
                <a:schemeClr val="accent1"/>
              </a:buClr>
              <a:buFont typeface="Arial" panose="020B0604020202020204" pitchFamily="34" charset="0"/>
              <a:buChar char="•"/>
              <a:defRPr sz="1600" spc="0">
                <a:solidFill>
                  <a:schemeClr val="bg1"/>
                </a:solidFill>
              </a:defRPr>
            </a:lvl1pPr>
            <a:lvl2pPr>
              <a:lnSpc>
                <a:spcPct val="150000"/>
              </a:lnSpc>
              <a:defRPr sz="1200" spc="0">
                <a:solidFill>
                  <a:schemeClr val="tx2"/>
                </a:solidFill>
              </a:defRPr>
            </a:lvl2pPr>
            <a:lvl3pPr>
              <a:lnSpc>
                <a:spcPct val="150000"/>
              </a:lnSpc>
              <a:defRPr sz="1200" spc="0">
                <a:solidFill>
                  <a:schemeClr val="tx2"/>
                </a:solidFill>
              </a:defRPr>
            </a:lvl3pPr>
            <a:lvl4pPr>
              <a:lnSpc>
                <a:spcPct val="150000"/>
              </a:lnSpc>
              <a:defRPr sz="1200" spc="0">
                <a:solidFill>
                  <a:schemeClr val="tx2"/>
                </a:solidFill>
              </a:defRPr>
            </a:lvl4pPr>
            <a:lvl5pPr>
              <a:lnSpc>
                <a:spcPct val="150000"/>
              </a:lnSpc>
              <a:defRPr sz="1200" spc="0">
                <a:solidFill>
                  <a:schemeClr val="tx2"/>
                </a:solidFill>
              </a:defRPr>
            </a:lvl5pPr>
          </a:lstStyle>
          <a:p>
            <a:pPr lvl="0"/>
            <a:r>
              <a:rPr lang="en-US" dirty="0"/>
              <a:t>Text goes here</a:t>
            </a:r>
          </a:p>
        </p:txBody>
      </p:sp>
    </p:spTree>
    <p:extLst>
      <p:ext uri="{BB962C8B-B14F-4D97-AF65-F5344CB8AC3E}">
        <p14:creationId xmlns:p14="http://schemas.microsoft.com/office/powerpoint/2010/main" val="4159825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3/15/2020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363315096"/>
      </p:ext>
    </p:extLst>
  </p:cSld>
  <p:clrMap bg1="lt1" tx1="dk1" bg2="lt2" tx2="dk2" accent1="accent1" accent2="accent2" accent3="accent3" accent4="accent4" accent5="accent5" accent6="accent6" hlink="hlink" folHlink="folHlink"/>
  <p:sldLayoutIdLst>
    <p:sldLayoutId id="2147483764" r:id="rId1"/>
    <p:sldLayoutId id="2147483785" r:id="rId2"/>
    <p:sldLayoutId id="2147483783" r:id="rId3"/>
    <p:sldLayoutId id="2147483765" r:id="rId4"/>
    <p:sldLayoutId id="2147483787" r:id="rId5"/>
    <p:sldLayoutId id="2147483784" r:id="rId6"/>
    <p:sldLayoutId id="2147483786" r:id="rId7"/>
    <p:sldLayoutId id="2147483774" r:id="rId8"/>
    <p:sldLayoutId id="2147483781" r:id="rId9"/>
    <p:sldLayoutId id="2147483779" r:id="rId10"/>
    <p:sldLayoutId id="2147483780" r:id="rId11"/>
    <p:sldLayoutId id="2147483778" r:id="rId12"/>
    <p:sldLayoutId id="2147483777" r:id="rId13"/>
    <p:sldLayoutId id="2147483776" r:id="rId14"/>
    <p:sldLayoutId id="2147483782" r:id="rId15"/>
  </p:sldLayoutIdLst>
  <p:hf sldNum="0"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ctmirror.org/category/ct-viewpoints/navigating-the-college-admissions-process-but-whos-at-the-helm/"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microsoft.com/office/2007/relationships/hdphoto" Target="../media/hdphoto4.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9.xml"/><Relationship Id="rId4" Type="http://schemas.openxmlformats.org/officeDocument/2006/relationships/hyperlink" Target="https://courses.lumenlearning.com/technicalwriting/chapter/ethics-and-technical-communication-2/"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DAC60D5D-D287-9B45-9F54-93A410AFF149}"/>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098664" y="1868153"/>
            <a:ext cx="8096895" cy="4980704"/>
          </a:xfrm>
        </p:spPr>
      </p:pic>
      <p:sp>
        <p:nvSpPr>
          <p:cNvPr id="5" name="Title 4">
            <a:extLst>
              <a:ext uri="{FF2B5EF4-FFF2-40B4-BE49-F238E27FC236}">
                <a16:creationId xmlns:a16="http://schemas.microsoft.com/office/drawing/2014/main" id="{1E7C09F3-1BE8-0445-A3C4-9C100D32B8D9}"/>
              </a:ext>
            </a:extLst>
          </p:cNvPr>
          <p:cNvSpPr>
            <a:spLocks noGrp="1"/>
          </p:cNvSpPr>
          <p:nvPr>
            <p:ph type="ctrTitle"/>
          </p:nvPr>
        </p:nvSpPr>
        <p:spPr/>
        <p:txBody>
          <a:bodyPr/>
          <a:lstStyle/>
          <a:p>
            <a:r>
              <a:rPr lang="en-US" dirty="0"/>
              <a:t>Universities and Data Analytics</a:t>
            </a:r>
          </a:p>
        </p:txBody>
      </p:sp>
      <p:sp>
        <p:nvSpPr>
          <p:cNvPr id="6" name="Subtitle 5">
            <a:extLst>
              <a:ext uri="{FF2B5EF4-FFF2-40B4-BE49-F238E27FC236}">
                <a16:creationId xmlns:a16="http://schemas.microsoft.com/office/drawing/2014/main" id="{C770EE27-FD77-894D-9D88-F5A548E1DCAF}"/>
              </a:ext>
            </a:extLst>
          </p:cNvPr>
          <p:cNvSpPr>
            <a:spLocks noGrp="1"/>
          </p:cNvSpPr>
          <p:nvPr>
            <p:ph type="subTitle" idx="1"/>
          </p:nvPr>
        </p:nvSpPr>
        <p:spPr/>
        <p:txBody>
          <a:bodyPr/>
          <a:lstStyle/>
          <a:p>
            <a:r>
              <a:rPr lang="en-US" dirty="0"/>
              <a:t>Jennifer Bochenek</a:t>
            </a:r>
          </a:p>
          <a:p>
            <a:r>
              <a:rPr lang="en-US" dirty="0"/>
              <a:t>INFO 634 Winter 2020</a:t>
            </a:r>
          </a:p>
          <a:p>
            <a:endParaRPr lang="en-US" dirty="0"/>
          </a:p>
        </p:txBody>
      </p:sp>
    </p:spTree>
    <p:extLst>
      <p:ext uri="{BB962C8B-B14F-4D97-AF65-F5344CB8AC3E}">
        <p14:creationId xmlns:p14="http://schemas.microsoft.com/office/powerpoint/2010/main" val="1564110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F25EAE-3A37-43DE-9737-13DDF056BEA7}"/>
              </a:ext>
            </a:extLst>
          </p:cNvPr>
          <p:cNvSpPr>
            <a:spLocks noGrp="1"/>
          </p:cNvSpPr>
          <p:nvPr>
            <p:ph idx="1"/>
          </p:nvPr>
        </p:nvSpPr>
        <p:spPr/>
        <p:txBody>
          <a:bodyPr>
            <a:normAutofit fontScale="85000" lnSpcReduction="10000"/>
          </a:bodyPr>
          <a:lstStyle/>
          <a:p>
            <a:r>
              <a:rPr lang="en-US" dirty="0"/>
              <a:t>The ultimate goal is to increase graduation rates </a:t>
            </a:r>
          </a:p>
          <a:p>
            <a:pPr lvl="1"/>
            <a:r>
              <a:rPr lang="en-US" dirty="0"/>
              <a:t>Increased graduation rates increases monetary return per student </a:t>
            </a:r>
          </a:p>
          <a:p>
            <a:pPr lvl="1"/>
            <a:r>
              <a:rPr lang="en-US" dirty="0"/>
              <a:t>Higher graduation rates improve college rankings</a:t>
            </a:r>
          </a:p>
          <a:p>
            <a:pPr lvl="1"/>
            <a:r>
              <a:rPr lang="en-US" dirty="0"/>
              <a:t>Some government funding is contingent on ‘good’ graduation rates (Cook &amp; </a:t>
            </a:r>
            <a:r>
              <a:rPr lang="en-US" dirty="0" err="1"/>
              <a:t>Pullaro</a:t>
            </a:r>
            <a:r>
              <a:rPr lang="en-US" dirty="0"/>
              <a:t>, 2010)</a:t>
            </a:r>
          </a:p>
          <a:p>
            <a:pPr marL="201168" lvl="1" indent="0">
              <a:buNone/>
            </a:pPr>
            <a:endParaRPr lang="en-US" dirty="0"/>
          </a:p>
          <a:p>
            <a:pPr marL="201168" lvl="1" indent="0">
              <a:buNone/>
            </a:pPr>
            <a:endParaRPr lang="en-US" dirty="0"/>
          </a:p>
          <a:p>
            <a:r>
              <a:rPr lang="en-US" dirty="0"/>
              <a:t>HEIs have several approaches on how to</a:t>
            </a:r>
            <a:br>
              <a:rPr lang="en-US" dirty="0"/>
            </a:br>
            <a:r>
              <a:rPr lang="en-US" dirty="0"/>
              <a:t>increase graduation rates</a:t>
            </a:r>
          </a:p>
          <a:p>
            <a:pPr lvl="1"/>
            <a:r>
              <a:rPr lang="en-US" dirty="0"/>
              <a:t>Enrollment management</a:t>
            </a:r>
          </a:p>
          <a:p>
            <a:pPr lvl="1"/>
            <a:r>
              <a:rPr lang="en-US"/>
              <a:t>At-risk student </a:t>
            </a:r>
            <a:r>
              <a:rPr lang="en-US" dirty="0"/>
              <a:t>intervention or </a:t>
            </a:r>
            <a:br>
              <a:rPr lang="en-US" dirty="0"/>
            </a:br>
            <a:r>
              <a:rPr lang="en-US" dirty="0"/>
              <a:t>remediation</a:t>
            </a:r>
          </a:p>
          <a:p>
            <a:pPr lvl="1"/>
            <a:r>
              <a:rPr lang="en-US" dirty="0"/>
              <a:t>Course selection improvement</a:t>
            </a:r>
          </a:p>
        </p:txBody>
      </p:sp>
      <p:sp>
        <p:nvSpPr>
          <p:cNvPr id="2" name="Title 1">
            <a:extLst>
              <a:ext uri="{FF2B5EF4-FFF2-40B4-BE49-F238E27FC236}">
                <a16:creationId xmlns:a16="http://schemas.microsoft.com/office/drawing/2014/main" id="{0179C09C-6E20-48F6-AE6D-C893A0F33BE9}"/>
              </a:ext>
            </a:extLst>
          </p:cNvPr>
          <p:cNvSpPr>
            <a:spLocks noGrp="1"/>
          </p:cNvSpPr>
          <p:nvPr>
            <p:ph type="title"/>
          </p:nvPr>
        </p:nvSpPr>
        <p:spPr/>
        <p:txBody>
          <a:bodyPr/>
          <a:lstStyle/>
          <a:p>
            <a:r>
              <a:rPr lang="en-US" dirty="0"/>
              <a:t>Current Practice</a:t>
            </a:r>
          </a:p>
        </p:txBody>
      </p:sp>
      <p:pic>
        <p:nvPicPr>
          <p:cNvPr id="20" name="Picture Placeholder 19" descr="people looking at something on table">
            <a:extLst>
              <a:ext uri="{FF2B5EF4-FFF2-40B4-BE49-F238E27FC236}">
                <a16:creationId xmlns:a16="http://schemas.microsoft.com/office/drawing/2014/main" id="{73A69289-D803-3943-9979-42FED843A2CB}"/>
              </a:ext>
            </a:extLst>
          </p:cNvPr>
          <p:cNvPicPr>
            <a:picLocks noGrp="1" noChangeAspect="1"/>
          </p:cNvPicPr>
          <p:nvPr>
            <p:ph type="pic" sz="quarter" idx="13"/>
          </p:nvPr>
        </p:nvPicPr>
        <p:blipFill rotWithShape="1">
          <a:blip r:embed="rId2" cstate="screen">
            <a:grayscl/>
            <a:extLst>
              <a:ext uri="{28A0092B-C50C-407E-A947-70E740481C1C}">
                <a14:useLocalDpi xmlns:a14="http://schemas.microsoft.com/office/drawing/2010/main"/>
              </a:ext>
            </a:extLst>
          </a:blip>
          <a:srcRect l="11145" t="9922" r="10867" b="16594"/>
          <a:stretch/>
        </p:blipFill>
        <p:spPr>
          <a:xfrm>
            <a:off x="3727491" y="0"/>
            <a:ext cx="8464509" cy="6858000"/>
          </a:xfrm>
        </p:spPr>
      </p:pic>
    </p:spTree>
    <p:extLst>
      <p:ext uri="{BB962C8B-B14F-4D97-AF65-F5344CB8AC3E}">
        <p14:creationId xmlns:p14="http://schemas.microsoft.com/office/powerpoint/2010/main" val="4050992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2" descr="SmartArt Placeholder - 4 X Icons">
            <a:extLst>
              <a:ext uri="{FF2B5EF4-FFF2-40B4-BE49-F238E27FC236}">
                <a16:creationId xmlns:a16="http://schemas.microsoft.com/office/drawing/2014/main" id="{5EB466A8-B25D-AA40-A3BE-639E8D6568DA}"/>
              </a:ext>
            </a:extLst>
          </p:cNvPr>
          <p:cNvGraphicFramePr>
            <a:graphicFrameLocks/>
          </p:cNvGraphicFramePr>
          <p:nvPr>
            <p:extLst>
              <p:ext uri="{D42A27DB-BD31-4B8C-83A1-F6EECF244321}">
                <p14:modId xmlns:p14="http://schemas.microsoft.com/office/powerpoint/2010/main" val="1944648325"/>
              </p:ext>
            </p:extLst>
          </p:nvPr>
        </p:nvGraphicFramePr>
        <p:xfrm>
          <a:off x="5887845" y="1371805"/>
          <a:ext cx="5404995" cy="52408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BB6C8D45-FD19-C44E-9C71-E67674704498}"/>
              </a:ext>
            </a:extLst>
          </p:cNvPr>
          <p:cNvSpPr>
            <a:spLocks noGrp="1"/>
          </p:cNvSpPr>
          <p:nvPr>
            <p:ph type="title"/>
          </p:nvPr>
        </p:nvSpPr>
        <p:spPr/>
        <p:txBody>
          <a:bodyPr/>
          <a:lstStyle/>
          <a:p>
            <a:r>
              <a:rPr lang="en-US" dirty="0"/>
              <a:t>Enrollment Management</a:t>
            </a:r>
          </a:p>
        </p:txBody>
      </p:sp>
    </p:spTree>
    <p:extLst>
      <p:ext uri="{BB962C8B-B14F-4D97-AF65-F5344CB8AC3E}">
        <p14:creationId xmlns:p14="http://schemas.microsoft.com/office/powerpoint/2010/main" val="1315040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23DBC43-2FBF-624E-ADB3-BA3583AE3449}"/>
              </a:ext>
            </a:extLst>
          </p:cNvPr>
          <p:cNvSpPr>
            <a:spLocks noGrp="1"/>
          </p:cNvSpPr>
          <p:nvPr>
            <p:ph type="body" idx="1"/>
          </p:nvPr>
        </p:nvSpPr>
        <p:spPr/>
        <p:txBody>
          <a:bodyPr/>
          <a:lstStyle/>
          <a:p>
            <a:r>
              <a:rPr lang="en-US" dirty="0"/>
              <a:t>For Applicants</a:t>
            </a:r>
          </a:p>
        </p:txBody>
      </p:sp>
      <p:sp>
        <p:nvSpPr>
          <p:cNvPr id="4" name="Content Placeholder 3">
            <a:extLst>
              <a:ext uri="{FF2B5EF4-FFF2-40B4-BE49-F238E27FC236}">
                <a16:creationId xmlns:a16="http://schemas.microsoft.com/office/drawing/2014/main" id="{8F06D68A-A600-9C45-B10C-2A39080E9E2D}"/>
              </a:ext>
            </a:extLst>
          </p:cNvPr>
          <p:cNvSpPr>
            <a:spLocks noGrp="1"/>
          </p:cNvSpPr>
          <p:nvPr>
            <p:ph sz="half" idx="2"/>
          </p:nvPr>
        </p:nvSpPr>
        <p:spPr/>
        <p:txBody>
          <a:bodyPr>
            <a:normAutofit fontScale="92500" lnSpcReduction="20000"/>
          </a:bodyPr>
          <a:lstStyle/>
          <a:p>
            <a:pPr indent="0">
              <a:buNone/>
            </a:pPr>
            <a:r>
              <a:rPr lang="en-US" sz="1900" dirty="0"/>
              <a:t>To help students pick the HEI that fits:</a:t>
            </a:r>
          </a:p>
          <a:p>
            <a:pPr marL="434340" indent="-342900">
              <a:buFont typeface="Courier New" panose="02070309020205020404" pitchFamily="49" charset="0"/>
              <a:buChar char="o"/>
            </a:pPr>
            <a:r>
              <a:rPr lang="en-US" sz="1900" dirty="0"/>
              <a:t>Based on student interests</a:t>
            </a:r>
          </a:p>
          <a:p>
            <a:pPr marL="434340" indent="-342900">
              <a:buFont typeface="Courier New" panose="02070309020205020404" pitchFamily="49" charset="0"/>
              <a:buChar char="o"/>
            </a:pPr>
            <a:r>
              <a:rPr lang="en-US" sz="1900" dirty="0"/>
              <a:t>Student test scores</a:t>
            </a:r>
          </a:p>
          <a:p>
            <a:pPr marL="434340" indent="-342900">
              <a:buFont typeface="Courier New" panose="02070309020205020404" pitchFamily="49" charset="0"/>
              <a:buChar char="o"/>
            </a:pPr>
            <a:r>
              <a:rPr lang="en-US" sz="1900" dirty="0"/>
              <a:t>Other criteria </a:t>
            </a:r>
          </a:p>
          <a:p>
            <a:r>
              <a:rPr lang="en-US" sz="1900" dirty="0"/>
              <a:t>Uses Decision Trees, Random Forests, and Clustering</a:t>
            </a:r>
          </a:p>
          <a:p>
            <a:r>
              <a:rPr lang="it-IT" sz="1900" dirty="0"/>
              <a:t>(Tanna, 2012; Fong &amp; Biuk-Aghai, 2009; Mirji et al, 2014; Ragab et al, 2014a; Ragab et al., 2014b)</a:t>
            </a:r>
            <a:endParaRPr lang="en-US" sz="1900" dirty="0"/>
          </a:p>
          <a:p>
            <a:endParaRPr lang="en-US" dirty="0"/>
          </a:p>
        </p:txBody>
      </p:sp>
      <p:sp>
        <p:nvSpPr>
          <p:cNvPr id="5" name="Text Placeholder 4">
            <a:extLst>
              <a:ext uri="{FF2B5EF4-FFF2-40B4-BE49-F238E27FC236}">
                <a16:creationId xmlns:a16="http://schemas.microsoft.com/office/drawing/2014/main" id="{F06F519B-5706-804A-8C82-1D9EDAA812F9}"/>
              </a:ext>
            </a:extLst>
          </p:cNvPr>
          <p:cNvSpPr>
            <a:spLocks noGrp="1"/>
          </p:cNvSpPr>
          <p:nvPr>
            <p:ph type="body" idx="13"/>
          </p:nvPr>
        </p:nvSpPr>
        <p:spPr/>
        <p:txBody>
          <a:bodyPr/>
          <a:lstStyle/>
          <a:p>
            <a:r>
              <a:rPr lang="en-US" dirty="0"/>
              <a:t>For HEI</a:t>
            </a:r>
            <a:r>
              <a:rPr lang="en-US" cap="none" dirty="0"/>
              <a:t>s</a:t>
            </a:r>
            <a:endParaRPr lang="en-US" dirty="0"/>
          </a:p>
        </p:txBody>
      </p:sp>
      <p:sp>
        <p:nvSpPr>
          <p:cNvPr id="6" name="Content Placeholder 5">
            <a:extLst>
              <a:ext uri="{FF2B5EF4-FFF2-40B4-BE49-F238E27FC236}">
                <a16:creationId xmlns:a16="http://schemas.microsoft.com/office/drawing/2014/main" id="{A65FB2C5-19EB-8A4A-98B2-19E436877E98}"/>
              </a:ext>
            </a:extLst>
          </p:cNvPr>
          <p:cNvSpPr>
            <a:spLocks noGrp="1"/>
          </p:cNvSpPr>
          <p:nvPr>
            <p:ph sz="half" idx="14"/>
          </p:nvPr>
        </p:nvSpPr>
        <p:spPr/>
        <p:txBody>
          <a:bodyPr>
            <a:normAutofit fontScale="92500" lnSpcReduction="20000"/>
          </a:bodyPr>
          <a:lstStyle/>
          <a:p>
            <a:pPr marL="0" indent="0">
              <a:lnSpc>
                <a:spcPct val="90000"/>
              </a:lnSpc>
              <a:buNone/>
            </a:pPr>
            <a:r>
              <a:rPr lang="en-US" sz="1600" dirty="0"/>
              <a:t>To find students that will attend the HEI:</a:t>
            </a:r>
          </a:p>
          <a:p>
            <a:pPr indent="-347472">
              <a:lnSpc>
                <a:spcPct val="80000"/>
              </a:lnSpc>
              <a:buFont typeface="Courier New" panose="02070309020205020404" pitchFamily="49" charset="0"/>
              <a:buChar char="o"/>
            </a:pPr>
            <a:r>
              <a:rPr lang="en-US" sz="1600" dirty="0"/>
              <a:t>Help choose students who will likely graduate to attend</a:t>
            </a:r>
          </a:p>
          <a:p>
            <a:pPr indent="-347472">
              <a:lnSpc>
                <a:spcPct val="80000"/>
              </a:lnSpc>
              <a:buFont typeface="Courier New" panose="02070309020205020404" pitchFamily="49" charset="0"/>
              <a:buChar char="o"/>
            </a:pPr>
            <a:r>
              <a:rPr lang="en-US" sz="1600" dirty="0"/>
              <a:t>By more accurately predicting the number of incoming students, HEIs are able to determine their budget sooner.</a:t>
            </a:r>
          </a:p>
          <a:p>
            <a:pPr indent="-347472">
              <a:lnSpc>
                <a:spcPct val="80000"/>
              </a:lnSpc>
              <a:buFont typeface="Courier New" panose="02070309020205020404" pitchFamily="49" charset="0"/>
              <a:buChar char="o"/>
            </a:pPr>
            <a:r>
              <a:rPr lang="en-US" sz="1600" dirty="0"/>
              <a:t>To aid admission offices to highlight favorable applications to return admission decisions to students faster</a:t>
            </a:r>
          </a:p>
          <a:p>
            <a:pPr marL="0" indent="0">
              <a:lnSpc>
                <a:spcPct val="80000"/>
              </a:lnSpc>
              <a:buNone/>
            </a:pPr>
            <a:r>
              <a:rPr lang="en-US" sz="1600" dirty="0"/>
              <a:t>Uses Decision Trees, Random Forests, Neural Networks, MLP, Ensemble Methods and more</a:t>
            </a:r>
          </a:p>
          <a:p>
            <a:pPr marL="0" indent="0">
              <a:lnSpc>
                <a:spcPct val="90000"/>
              </a:lnSpc>
              <a:buNone/>
            </a:pPr>
            <a:r>
              <a:rPr lang="en-US" sz="1600" dirty="0"/>
              <a:t>(Chang, 2008; Hsu &amp; </a:t>
            </a:r>
            <a:r>
              <a:rPr lang="en-US" sz="1600" dirty="0" err="1"/>
              <a:t>Schombert</a:t>
            </a:r>
            <a:r>
              <a:rPr lang="en-US" sz="1600" dirty="0"/>
              <a:t>, 2010; </a:t>
            </a:r>
            <a:r>
              <a:rPr lang="en-US" sz="1600" dirty="0" err="1"/>
              <a:t>Rebbapragada</a:t>
            </a:r>
            <a:r>
              <a:rPr lang="en-US" sz="1600" dirty="0"/>
              <a:t>, </a:t>
            </a:r>
            <a:r>
              <a:rPr lang="en-US" sz="1600" dirty="0" err="1"/>
              <a:t>Basu</a:t>
            </a:r>
            <a:r>
              <a:rPr lang="en-US" sz="1600" dirty="0"/>
              <a:t>, &amp; Semple, 2010; </a:t>
            </a:r>
            <a:r>
              <a:rPr lang="en-US" sz="1600" dirty="0" err="1"/>
              <a:t>Amburgey</a:t>
            </a:r>
            <a:r>
              <a:rPr lang="en-US" sz="1600" dirty="0"/>
              <a:t> &amp; Yi, 2011; Yadav &amp; Pal, 2012; Putra et al, 2018; </a:t>
            </a:r>
            <a:r>
              <a:rPr lang="en-US" sz="1600" dirty="0" err="1"/>
              <a:t>Wanjau</a:t>
            </a:r>
            <a:r>
              <a:rPr lang="en-US" sz="1600" dirty="0"/>
              <a:t> &amp; </a:t>
            </a:r>
            <a:r>
              <a:rPr lang="en-US" sz="1600" dirty="0" err="1"/>
              <a:t>Muketha</a:t>
            </a:r>
            <a:r>
              <a:rPr lang="en-US" sz="1600" dirty="0"/>
              <a:t>, 2018; Mia et al, 2019; </a:t>
            </a:r>
            <a:r>
              <a:rPr lang="en-US" sz="1600" dirty="0" err="1"/>
              <a:t>Mandeshwar</a:t>
            </a:r>
            <a:r>
              <a:rPr lang="en-US" sz="1600" dirty="0"/>
              <a:t>, n.d.) </a:t>
            </a:r>
          </a:p>
        </p:txBody>
      </p:sp>
      <p:sp>
        <p:nvSpPr>
          <p:cNvPr id="2" name="Title 1">
            <a:extLst>
              <a:ext uri="{FF2B5EF4-FFF2-40B4-BE49-F238E27FC236}">
                <a16:creationId xmlns:a16="http://schemas.microsoft.com/office/drawing/2014/main" id="{DDA2F4C6-F233-E149-AA45-4C25835FC4B7}"/>
              </a:ext>
            </a:extLst>
          </p:cNvPr>
          <p:cNvSpPr>
            <a:spLocks noGrp="1"/>
          </p:cNvSpPr>
          <p:nvPr>
            <p:ph type="title"/>
          </p:nvPr>
        </p:nvSpPr>
        <p:spPr/>
        <p:txBody>
          <a:bodyPr/>
          <a:lstStyle/>
          <a:p>
            <a:r>
              <a:rPr lang="en-US" dirty="0"/>
              <a:t>Enrollment Management</a:t>
            </a:r>
          </a:p>
        </p:txBody>
      </p:sp>
    </p:spTree>
    <p:extLst>
      <p:ext uri="{BB962C8B-B14F-4D97-AF65-F5344CB8AC3E}">
        <p14:creationId xmlns:p14="http://schemas.microsoft.com/office/powerpoint/2010/main" val="18228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2" descr="SmartArt Placeholder - 4 X Icons">
            <a:extLst>
              <a:ext uri="{FF2B5EF4-FFF2-40B4-BE49-F238E27FC236}">
                <a16:creationId xmlns:a16="http://schemas.microsoft.com/office/drawing/2014/main" id="{5EB466A8-B25D-AA40-A3BE-639E8D6568DA}"/>
              </a:ext>
            </a:extLst>
          </p:cNvPr>
          <p:cNvGraphicFramePr>
            <a:graphicFrameLocks/>
          </p:cNvGraphicFramePr>
          <p:nvPr>
            <p:extLst>
              <p:ext uri="{D42A27DB-BD31-4B8C-83A1-F6EECF244321}">
                <p14:modId xmlns:p14="http://schemas.microsoft.com/office/powerpoint/2010/main" val="2597521540"/>
              </p:ext>
            </p:extLst>
          </p:nvPr>
        </p:nvGraphicFramePr>
        <p:xfrm>
          <a:off x="5887845" y="1170432"/>
          <a:ext cx="5404995" cy="54422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BB6C8D45-FD19-C44E-9C71-E67674704498}"/>
              </a:ext>
            </a:extLst>
          </p:cNvPr>
          <p:cNvSpPr>
            <a:spLocks noGrp="1"/>
          </p:cNvSpPr>
          <p:nvPr>
            <p:ph type="title"/>
          </p:nvPr>
        </p:nvSpPr>
        <p:spPr/>
        <p:txBody>
          <a:bodyPr/>
          <a:lstStyle/>
          <a:p>
            <a:r>
              <a:rPr lang="en-US" dirty="0"/>
              <a:t>At-Risk Intervention or Remediation</a:t>
            </a:r>
          </a:p>
        </p:txBody>
      </p:sp>
    </p:spTree>
    <p:extLst>
      <p:ext uri="{BB962C8B-B14F-4D97-AF65-F5344CB8AC3E}">
        <p14:creationId xmlns:p14="http://schemas.microsoft.com/office/powerpoint/2010/main" val="425282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F06D68A-A600-9C45-B10C-2A39080E9E2D}"/>
              </a:ext>
            </a:extLst>
          </p:cNvPr>
          <p:cNvSpPr>
            <a:spLocks noGrp="1"/>
          </p:cNvSpPr>
          <p:nvPr>
            <p:ph idx="1"/>
          </p:nvPr>
        </p:nvSpPr>
        <p:spPr/>
        <p:txBody>
          <a:bodyPr>
            <a:normAutofit fontScale="85000" lnSpcReduction="10000"/>
          </a:bodyPr>
          <a:lstStyle/>
          <a:p>
            <a:r>
              <a:rPr lang="en-US" dirty="0"/>
              <a:t>HEIs focus on mitigating dropout by identifying at-risk students</a:t>
            </a:r>
          </a:p>
          <a:p>
            <a:pPr lvl="1"/>
            <a:r>
              <a:rPr lang="en-US" dirty="0"/>
              <a:t>Identifying them at the time of application to enroll them in remedial classes</a:t>
            </a:r>
          </a:p>
          <a:p>
            <a:pPr lvl="1"/>
            <a:r>
              <a:rPr lang="en-US" dirty="0"/>
              <a:t>Predicting course level grades based on grades in other classes </a:t>
            </a:r>
          </a:p>
          <a:p>
            <a:pPr lvl="2"/>
            <a:r>
              <a:rPr lang="en-US" dirty="0"/>
              <a:t>To identify if students need an easier/lower level class</a:t>
            </a:r>
          </a:p>
          <a:p>
            <a:pPr lvl="2"/>
            <a:r>
              <a:rPr lang="en-US" dirty="0"/>
              <a:t>To identify if students need extra assistance (tutoring, etc.) to pass a class</a:t>
            </a:r>
          </a:p>
          <a:p>
            <a:pPr lvl="1"/>
            <a:r>
              <a:rPr lang="en-US" dirty="0"/>
              <a:t>Using factors to predict which students drop out</a:t>
            </a:r>
          </a:p>
          <a:p>
            <a:pPr lvl="1"/>
            <a:r>
              <a:rPr lang="en-US" dirty="0"/>
              <a:t>Using factors to identify which students would benefit from additional student counseling. </a:t>
            </a:r>
          </a:p>
          <a:p>
            <a:pPr marL="201168" lvl="1" indent="0">
              <a:buNone/>
            </a:pPr>
            <a:endParaRPr lang="en-US" dirty="0"/>
          </a:p>
          <a:p>
            <a:pPr marL="201168" lvl="1" indent="0">
              <a:buNone/>
            </a:pPr>
            <a:r>
              <a:rPr lang="en-US" dirty="0"/>
              <a:t>Uses Naïve Bayes, Support Vector Machine (SVM), Logistic Regression, Random Forest, Extreme Gradient Boosting, Latent Class Analysis (LCA), Rank-based Tensor Factorization (RBTF), K-Nearest Neighbors (KNN), Gradient Boosted Trees (XGB), Time Series Distance, Neural Networks.</a:t>
            </a:r>
          </a:p>
          <a:p>
            <a:pPr marL="201168" lvl="1" indent="0">
              <a:buNone/>
            </a:pPr>
            <a:endParaRPr lang="en-US" dirty="0"/>
          </a:p>
          <a:p>
            <a:pPr marL="201168" lvl="1" indent="0">
              <a:buNone/>
            </a:pPr>
            <a:r>
              <a:rPr lang="en-US" dirty="0"/>
              <a:t>(Ranjan &amp; Malik, 2007; Pal &amp; Mining, 2012; </a:t>
            </a:r>
            <a:r>
              <a:rPr lang="en-US" dirty="0" err="1"/>
              <a:t>Yardav</a:t>
            </a:r>
            <a:r>
              <a:rPr lang="en-US" dirty="0"/>
              <a:t>, Bharadwaj, &amp; Pal, 2012; Pal &amp; Pal, 2013;  Raju &amp; </a:t>
            </a:r>
            <a:r>
              <a:rPr lang="en-US" dirty="0" err="1"/>
              <a:t>Schumacker</a:t>
            </a:r>
            <a:r>
              <a:rPr lang="en-US" dirty="0"/>
              <a:t>, 2015; Hussain, </a:t>
            </a:r>
            <a:r>
              <a:rPr lang="en-US" dirty="0" err="1"/>
              <a:t>Dahan</a:t>
            </a:r>
            <a:r>
              <a:rPr lang="en-US" dirty="0"/>
              <a:t>, Ba-</a:t>
            </a:r>
            <a:r>
              <a:rPr lang="en-US" dirty="0" err="1"/>
              <a:t>Alwib</a:t>
            </a:r>
            <a:r>
              <a:rPr lang="en-US" dirty="0"/>
              <a:t> &amp; </a:t>
            </a:r>
            <a:r>
              <a:rPr lang="en-US" dirty="0" err="1"/>
              <a:t>Ribata</a:t>
            </a:r>
            <a:r>
              <a:rPr lang="en-US" dirty="0"/>
              <a:t>, 2018; Kim, </a:t>
            </a:r>
            <a:r>
              <a:rPr lang="en-US" dirty="0" err="1"/>
              <a:t>Vizitei</a:t>
            </a:r>
            <a:r>
              <a:rPr lang="en-US" dirty="0"/>
              <a:t>, &amp; Ganapathi, 2018; </a:t>
            </a:r>
            <a:r>
              <a:rPr lang="en-US" dirty="0" err="1"/>
              <a:t>Obsie</a:t>
            </a:r>
            <a:r>
              <a:rPr lang="en-US" dirty="0"/>
              <a:t> &amp; </a:t>
            </a:r>
            <a:r>
              <a:rPr lang="en-US" dirty="0" err="1"/>
              <a:t>Adem</a:t>
            </a:r>
            <a:r>
              <a:rPr lang="en-US" dirty="0"/>
              <a:t>, 2018; </a:t>
            </a:r>
            <a:r>
              <a:rPr lang="en-US" dirty="0" err="1"/>
              <a:t>Polyzou</a:t>
            </a:r>
            <a:r>
              <a:rPr lang="en-US" dirty="0"/>
              <a:t> &amp; </a:t>
            </a:r>
            <a:r>
              <a:rPr lang="en-US" dirty="0" err="1"/>
              <a:t>Karypis</a:t>
            </a:r>
            <a:r>
              <a:rPr lang="en-US" dirty="0"/>
              <a:t>, 2018; </a:t>
            </a:r>
            <a:r>
              <a:rPr lang="en-US" dirty="0" err="1"/>
              <a:t>Askinadze</a:t>
            </a:r>
            <a:r>
              <a:rPr lang="en-US" dirty="0"/>
              <a:t>  &amp; Conrad, 2019; </a:t>
            </a:r>
            <a:r>
              <a:rPr lang="en-US" dirty="0" err="1"/>
              <a:t>Aulck</a:t>
            </a:r>
            <a:r>
              <a:rPr lang="en-US" dirty="0"/>
              <a:t> et al., 2019; Doan &amp; </a:t>
            </a:r>
            <a:r>
              <a:rPr lang="en-US" dirty="0" err="1"/>
              <a:t>Sahebi</a:t>
            </a:r>
            <a:r>
              <a:rPr lang="en-US" dirty="0"/>
              <a:t>, 2019; Hutt &amp; et al, 2019; Jayaraman, Gerber, &amp; Garcia, 2019; Jeon &amp; et al, 2019)</a:t>
            </a:r>
          </a:p>
        </p:txBody>
      </p:sp>
      <p:sp>
        <p:nvSpPr>
          <p:cNvPr id="2" name="Title 1">
            <a:extLst>
              <a:ext uri="{FF2B5EF4-FFF2-40B4-BE49-F238E27FC236}">
                <a16:creationId xmlns:a16="http://schemas.microsoft.com/office/drawing/2014/main" id="{DDA2F4C6-F233-E149-AA45-4C25835FC4B7}"/>
              </a:ext>
            </a:extLst>
          </p:cNvPr>
          <p:cNvSpPr>
            <a:spLocks noGrp="1"/>
          </p:cNvSpPr>
          <p:nvPr>
            <p:ph type="title"/>
          </p:nvPr>
        </p:nvSpPr>
        <p:spPr/>
        <p:txBody>
          <a:bodyPr/>
          <a:lstStyle/>
          <a:p>
            <a:r>
              <a:rPr lang="en-US" dirty="0"/>
              <a:t>At-Risk Students</a:t>
            </a:r>
          </a:p>
        </p:txBody>
      </p:sp>
    </p:spTree>
    <p:extLst>
      <p:ext uri="{BB962C8B-B14F-4D97-AF65-F5344CB8AC3E}">
        <p14:creationId xmlns:p14="http://schemas.microsoft.com/office/powerpoint/2010/main" val="155270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2" descr="SmartArt Placeholder - 4 X Icons">
            <a:extLst>
              <a:ext uri="{FF2B5EF4-FFF2-40B4-BE49-F238E27FC236}">
                <a16:creationId xmlns:a16="http://schemas.microsoft.com/office/drawing/2014/main" id="{5EB466A8-B25D-AA40-A3BE-639E8D6568DA}"/>
              </a:ext>
            </a:extLst>
          </p:cNvPr>
          <p:cNvGraphicFramePr>
            <a:graphicFrameLocks/>
          </p:cNvGraphicFramePr>
          <p:nvPr>
            <p:extLst>
              <p:ext uri="{D42A27DB-BD31-4B8C-83A1-F6EECF244321}">
                <p14:modId xmlns:p14="http://schemas.microsoft.com/office/powerpoint/2010/main" val="974046354"/>
              </p:ext>
            </p:extLst>
          </p:nvPr>
        </p:nvGraphicFramePr>
        <p:xfrm>
          <a:off x="5887845" y="1170432"/>
          <a:ext cx="5404995" cy="54422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BB6C8D45-FD19-C44E-9C71-E67674704498}"/>
              </a:ext>
            </a:extLst>
          </p:cNvPr>
          <p:cNvSpPr>
            <a:spLocks noGrp="1"/>
          </p:cNvSpPr>
          <p:nvPr>
            <p:ph type="title"/>
          </p:nvPr>
        </p:nvSpPr>
        <p:spPr/>
        <p:txBody>
          <a:bodyPr/>
          <a:lstStyle/>
          <a:p>
            <a:r>
              <a:rPr lang="en-US" dirty="0"/>
              <a:t>Student Course Selection &amp; Pathways</a:t>
            </a:r>
          </a:p>
        </p:txBody>
      </p:sp>
    </p:spTree>
    <p:extLst>
      <p:ext uri="{BB962C8B-B14F-4D97-AF65-F5344CB8AC3E}">
        <p14:creationId xmlns:p14="http://schemas.microsoft.com/office/powerpoint/2010/main" val="3299945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C6BFD89-004B-4640-92DF-06C6DD757E81}"/>
              </a:ext>
            </a:extLst>
          </p:cNvPr>
          <p:cNvSpPr>
            <a:spLocks noGrp="1"/>
          </p:cNvSpPr>
          <p:nvPr>
            <p:ph type="body" idx="1"/>
          </p:nvPr>
        </p:nvSpPr>
        <p:spPr/>
        <p:txBody>
          <a:bodyPr/>
          <a:lstStyle/>
          <a:p>
            <a:r>
              <a:rPr lang="en-US" dirty="0"/>
              <a:t>Course Selection</a:t>
            </a:r>
          </a:p>
        </p:txBody>
      </p:sp>
      <p:sp>
        <p:nvSpPr>
          <p:cNvPr id="7" name="Content Placeholder 6">
            <a:extLst>
              <a:ext uri="{FF2B5EF4-FFF2-40B4-BE49-F238E27FC236}">
                <a16:creationId xmlns:a16="http://schemas.microsoft.com/office/drawing/2014/main" id="{C5FF1359-FE31-46F8-B070-A8FF55BF5CB5}"/>
              </a:ext>
            </a:extLst>
          </p:cNvPr>
          <p:cNvSpPr>
            <a:spLocks noGrp="1"/>
          </p:cNvSpPr>
          <p:nvPr>
            <p:ph sz="half" idx="2"/>
          </p:nvPr>
        </p:nvSpPr>
        <p:spPr/>
        <p:txBody>
          <a:bodyPr>
            <a:normAutofit fontScale="92500" lnSpcReduction="20000"/>
          </a:bodyPr>
          <a:lstStyle/>
          <a:p>
            <a:r>
              <a:rPr lang="en-US" dirty="0"/>
              <a:t>Building models to help students pick classes that they will enjoy and do well in.</a:t>
            </a:r>
          </a:p>
          <a:p>
            <a:pPr lvl="1"/>
            <a:r>
              <a:rPr lang="en-US" dirty="0"/>
              <a:t>Based on past ratings of course materials</a:t>
            </a:r>
          </a:p>
          <a:p>
            <a:pPr lvl="1"/>
            <a:r>
              <a:rPr lang="en-US" dirty="0"/>
              <a:t>Based on ratings of professors</a:t>
            </a:r>
          </a:p>
          <a:p>
            <a:pPr lvl="1"/>
            <a:r>
              <a:rPr lang="en-US" dirty="0"/>
              <a:t>Based on student interest matches</a:t>
            </a:r>
          </a:p>
          <a:p>
            <a:r>
              <a:rPr lang="en-US" dirty="0"/>
              <a:t>Uses Neural Networks and Ensemble methods</a:t>
            </a:r>
          </a:p>
          <a:p>
            <a:r>
              <a:rPr lang="en-US" dirty="0"/>
              <a:t>(Ren, Ning, Lan, &amp; </a:t>
            </a:r>
            <a:r>
              <a:rPr lang="en-US" dirty="0" err="1"/>
              <a:t>Rangwala</a:t>
            </a:r>
            <a:r>
              <a:rPr lang="en-US" dirty="0"/>
              <a:t>, 2019; Shimada, </a:t>
            </a:r>
            <a:r>
              <a:rPr lang="en-US" dirty="0" err="1"/>
              <a:t>Mouri</a:t>
            </a:r>
            <a:r>
              <a:rPr lang="en-US" dirty="0"/>
              <a:t>, Taniguchi, Ogata, Taniguchi, &amp; Konomi, 2019)</a:t>
            </a:r>
          </a:p>
          <a:p>
            <a:endParaRPr lang="en-US" dirty="0"/>
          </a:p>
        </p:txBody>
      </p:sp>
      <p:sp>
        <p:nvSpPr>
          <p:cNvPr id="8" name="Text Placeholder 7">
            <a:extLst>
              <a:ext uri="{FF2B5EF4-FFF2-40B4-BE49-F238E27FC236}">
                <a16:creationId xmlns:a16="http://schemas.microsoft.com/office/drawing/2014/main" id="{B2EFF114-F491-4C6E-B1D2-17980DDB04D4}"/>
              </a:ext>
            </a:extLst>
          </p:cNvPr>
          <p:cNvSpPr>
            <a:spLocks noGrp="1"/>
          </p:cNvSpPr>
          <p:nvPr>
            <p:ph type="body" idx="13"/>
          </p:nvPr>
        </p:nvSpPr>
        <p:spPr/>
        <p:txBody>
          <a:bodyPr/>
          <a:lstStyle/>
          <a:p>
            <a:r>
              <a:rPr lang="en-US" dirty="0"/>
              <a:t>Pathways</a:t>
            </a:r>
          </a:p>
        </p:txBody>
      </p:sp>
      <p:sp>
        <p:nvSpPr>
          <p:cNvPr id="9" name="Content Placeholder 8">
            <a:extLst>
              <a:ext uri="{FF2B5EF4-FFF2-40B4-BE49-F238E27FC236}">
                <a16:creationId xmlns:a16="http://schemas.microsoft.com/office/drawing/2014/main" id="{4421CBC3-C779-48B0-B247-22EFB02C15C9}"/>
              </a:ext>
            </a:extLst>
          </p:cNvPr>
          <p:cNvSpPr>
            <a:spLocks noGrp="1"/>
          </p:cNvSpPr>
          <p:nvPr>
            <p:ph sz="half" idx="14"/>
          </p:nvPr>
        </p:nvSpPr>
        <p:spPr/>
        <p:txBody>
          <a:bodyPr>
            <a:normAutofit fontScale="92500" lnSpcReduction="20000"/>
          </a:bodyPr>
          <a:lstStyle/>
          <a:p>
            <a:r>
              <a:rPr lang="en-US" dirty="0"/>
              <a:t>Understanding the pathways the students take to get to graduation</a:t>
            </a:r>
          </a:p>
          <a:p>
            <a:pPr lvl="1"/>
            <a:r>
              <a:rPr lang="en-US" dirty="0"/>
              <a:t>Optimizing pathways so students don’t take unnecessary classes that delay graduation</a:t>
            </a:r>
          </a:p>
          <a:p>
            <a:pPr lvl="1"/>
            <a:r>
              <a:rPr lang="en-US" dirty="0"/>
              <a:t>Understanding what classes to offer more often to allow students to graduate on time</a:t>
            </a:r>
          </a:p>
          <a:p>
            <a:r>
              <a:rPr lang="en-US" dirty="0"/>
              <a:t>Uses Gaussian Latent Variable model that learns the joint distribution over course enrollments.</a:t>
            </a:r>
          </a:p>
          <a:p>
            <a:r>
              <a:rPr lang="en-US" dirty="0"/>
              <a:t>(Gruver, Malik, </a:t>
            </a:r>
            <a:r>
              <a:rPr lang="en-US" dirty="0" err="1"/>
              <a:t>Capoor</a:t>
            </a:r>
            <a:r>
              <a:rPr lang="en-US" dirty="0"/>
              <a:t>, </a:t>
            </a:r>
            <a:r>
              <a:rPr lang="en-US" dirty="0" err="1"/>
              <a:t>Piech</a:t>
            </a:r>
            <a:r>
              <a:rPr lang="en-US" dirty="0"/>
              <a:t>, Stevens, &amp; </a:t>
            </a:r>
            <a:r>
              <a:rPr lang="en-US" dirty="0" err="1"/>
              <a:t>Paepcke</a:t>
            </a:r>
            <a:r>
              <a:rPr lang="en-US" dirty="0"/>
              <a:t>, 2019)</a:t>
            </a:r>
          </a:p>
        </p:txBody>
      </p:sp>
      <p:sp>
        <p:nvSpPr>
          <p:cNvPr id="5" name="Title 4">
            <a:extLst>
              <a:ext uri="{FF2B5EF4-FFF2-40B4-BE49-F238E27FC236}">
                <a16:creationId xmlns:a16="http://schemas.microsoft.com/office/drawing/2014/main" id="{3D89B034-0046-439D-8908-2E212021B2D6}"/>
              </a:ext>
            </a:extLst>
          </p:cNvPr>
          <p:cNvSpPr>
            <a:spLocks noGrp="1"/>
          </p:cNvSpPr>
          <p:nvPr>
            <p:ph type="title"/>
          </p:nvPr>
        </p:nvSpPr>
        <p:spPr/>
        <p:txBody>
          <a:bodyPr/>
          <a:lstStyle/>
          <a:p>
            <a:r>
              <a:rPr lang="en-US" dirty="0"/>
              <a:t>Course Selection &amp; Pathways</a:t>
            </a:r>
          </a:p>
        </p:txBody>
      </p:sp>
    </p:spTree>
    <p:extLst>
      <p:ext uri="{BB962C8B-B14F-4D97-AF65-F5344CB8AC3E}">
        <p14:creationId xmlns:p14="http://schemas.microsoft.com/office/powerpoint/2010/main" val="1840608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12556B-F5FB-4FD7-B7D7-CA0BCE6815FC}"/>
              </a:ext>
            </a:extLst>
          </p:cNvPr>
          <p:cNvSpPr>
            <a:spLocks noGrp="1"/>
          </p:cNvSpPr>
          <p:nvPr>
            <p:ph idx="1"/>
          </p:nvPr>
        </p:nvSpPr>
        <p:spPr/>
        <p:txBody>
          <a:bodyPr>
            <a:normAutofit fontScale="85000" lnSpcReduction="10000"/>
          </a:bodyPr>
          <a:lstStyle/>
          <a:p>
            <a:r>
              <a:rPr lang="en-US" dirty="0"/>
              <a:t>Universities have gathered large datasets which increases the accuracy of results</a:t>
            </a:r>
          </a:p>
          <a:p>
            <a:r>
              <a:rPr lang="en-US" dirty="0"/>
              <a:t>Largely uses pre-existing and proven methods</a:t>
            </a:r>
          </a:p>
          <a:p>
            <a:r>
              <a:rPr lang="en-US" dirty="0"/>
              <a:t>Results in interpretable and actionable information that can be directly used to benefit the HEI and students</a:t>
            </a:r>
          </a:p>
          <a:p>
            <a:r>
              <a:rPr lang="en-US" dirty="0"/>
              <a:t>Creates opportunities for smaller institutions to benefit from the activities of larger institutes </a:t>
            </a:r>
          </a:p>
        </p:txBody>
      </p:sp>
      <p:sp>
        <p:nvSpPr>
          <p:cNvPr id="2" name="Title 1">
            <a:extLst>
              <a:ext uri="{FF2B5EF4-FFF2-40B4-BE49-F238E27FC236}">
                <a16:creationId xmlns:a16="http://schemas.microsoft.com/office/drawing/2014/main" id="{D5C7A8ED-CA98-4644-AF2D-8C0F21F7EA34}"/>
              </a:ext>
            </a:extLst>
          </p:cNvPr>
          <p:cNvSpPr>
            <a:spLocks noGrp="1"/>
          </p:cNvSpPr>
          <p:nvPr>
            <p:ph type="title"/>
          </p:nvPr>
        </p:nvSpPr>
        <p:spPr/>
        <p:txBody>
          <a:bodyPr/>
          <a:lstStyle/>
          <a:p>
            <a:r>
              <a:rPr lang="en-US" dirty="0"/>
              <a:t>Strengths of EDM</a:t>
            </a:r>
          </a:p>
        </p:txBody>
      </p:sp>
      <p:pic>
        <p:nvPicPr>
          <p:cNvPr id="22" name="Picture Placeholder 21" descr="A group of people in a room at an easel">
            <a:extLst>
              <a:ext uri="{FF2B5EF4-FFF2-40B4-BE49-F238E27FC236}">
                <a16:creationId xmlns:a16="http://schemas.microsoft.com/office/drawing/2014/main" id="{B8DEDD93-F6C7-D34E-9469-9FC139224D11}"/>
              </a:ext>
            </a:extLst>
          </p:cNvPr>
          <p:cNvPicPr>
            <a:picLocks noGrp="1" noChangeAspect="1"/>
          </p:cNvPicPr>
          <p:nvPr>
            <p:ph type="pic" sz="quarter" idx="13"/>
          </p:nvPr>
        </p:nvPicPr>
        <p:blipFill rotWithShape="1">
          <a:blip r:embed="rId2" cstate="screen">
            <a:grayscl/>
            <a:extLst>
              <a:ext uri="{BEBA8EAE-BF5A-486C-A8C5-ECC9F3942E4B}">
                <a14:imgProps xmlns:a14="http://schemas.microsoft.com/office/drawing/2010/main">
                  <a14:imgLayer r:embed="rId3">
                    <a14:imgEffect>
                      <a14:brightnessContrast contrast="21000"/>
                    </a14:imgEffect>
                  </a14:imgLayer>
                </a14:imgProps>
              </a:ext>
              <a:ext uri="{28A0092B-C50C-407E-A947-70E740481C1C}">
                <a14:useLocalDpi xmlns:a14="http://schemas.microsoft.com/office/drawing/2010/main"/>
              </a:ext>
            </a:extLst>
          </a:blip>
          <a:srcRect l="113" r="113"/>
          <a:stretch/>
        </p:blipFill>
        <p:spPr>
          <a:xfrm>
            <a:off x="413824" y="483782"/>
            <a:ext cx="11365992" cy="2457856"/>
          </a:xfrm>
        </p:spPr>
      </p:pic>
    </p:spTree>
    <p:extLst>
      <p:ext uri="{BB962C8B-B14F-4D97-AF65-F5344CB8AC3E}">
        <p14:creationId xmlns:p14="http://schemas.microsoft.com/office/powerpoint/2010/main" val="1539608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12556B-F5FB-4FD7-B7D7-CA0BCE6815FC}"/>
              </a:ext>
            </a:extLst>
          </p:cNvPr>
          <p:cNvSpPr>
            <a:spLocks noGrp="1"/>
          </p:cNvSpPr>
          <p:nvPr>
            <p:ph idx="1"/>
          </p:nvPr>
        </p:nvSpPr>
        <p:spPr/>
        <p:txBody>
          <a:bodyPr>
            <a:normAutofit fontScale="92500" lnSpcReduction="10000"/>
          </a:bodyPr>
          <a:lstStyle/>
          <a:p>
            <a:r>
              <a:rPr lang="en-US" dirty="0"/>
              <a:t>Decisions are being made based on the results, so models should be checked thoroughly</a:t>
            </a:r>
          </a:p>
          <a:p>
            <a:r>
              <a:rPr lang="en-US" dirty="0"/>
              <a:t>Heterogenous data sources – data should be checked for both completeness and representativeness</a:t>
            </a:r>
          </a:p>
          <a:p>
            <a:r>
              <a:rPr lang="en-US" dirty="0"/>
              <a:t>Ethical issues and legal issues regarding data privacy and infringement of rights still a major concern</a:t>
            </a:r>
          </a:p>
          <a:p>
            <a:r>
              <a:rPr lang="en-US" dirty="0"/>
              <a:t>Too much use of EDM might result in over-fit or over-analysis of results, resulting in a lack of generality</a:t>
            </a:r>
          </a:p>
          <a:p>
            <a:endParaRPr lang="en-US" dirty="0"/>
          </a:p>
          <a:p>
            <a:endParaRPr lang="en-US" dirty="0"/>
          </a:p>
        </p:txBody>
      </p:sp>
      <p:sp>
        <p:nvSpPr>
          <p:cNvPr id="2" name="Title 1">
            <a:extLst>
              <a:ext uri="{FF2B5EF4-FFF2-40B4-BE49-F238E27FC236}">
                <a16:creationId xmlns:a16="http://schemas.microsoft.com/office/drawing/2014/main" id="{D5C7A8ED-CA98-4644-AF2D-8C0F21F7EA34}"/>
              </a:ext>
            </a:extLst>
          </p:cNvPr>
          <p:cNvSpPr>
            <a:spLocks noGrp="1"/>
          </p:cNvSpPr>
          <p:nvPr>
            <p:ph type="title"/>
          </p:nvPr>
        </p:nvSpPr>
        <p:spPr/>
        <p:txBody>
          <a:bodyPr/>
          <a:lstStyle/>
          <a:p>
            <a:r>
              <a:rPr lang="en-US" dirty="0"/>
              <a:t>Weaknesses of EDM</a:t>
            </a:r>
          </a:p>
        </p:txBody>
      </p:sp>
      <p:pic>
        <p:nvPicPr>
          <p:cNvPr id="7" name="Picture Placeholder 6">
            <a:extLst>
              <a:ext uri="{FF2B5EF4-FFF2-40B4-BE49-F238E27FC236}">
                <a16:creationId xmlns:a16="http://schemas.microsoft.com/office/drawing/2014/main" id="{0BC6199C-0016-4F88-A8E2-9DEC50C94395}"/>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7" t="17331" r="-7" b="42745"/>
          <a:stretch/>
        </p:blipFill>
        <p:spPr>
          <a:xfrm>
            <a:off x="413824" y="483782"/>
            <a:ext cx="11365992" cy="2457856"/>
          </a:xfrm>
        </p:spPr>
      </p:pic>
    </p:spTree>
    <p:extLst>
      <p:ext uri="{BB962C8B-B14F-4D97-AF65-F5344CB8AC3E}">
        <p14:creationId xmlns:p14="http://schemas.microsoft.com/office/powerpoint/2010/main" val="2494432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3" descr="SmartArt Placeholder - Block List">
            <a:extLst>
              <a:ext uri="{FF2B5EF4-FFF2-40B4-BE49-F238E27FC236}">
                <a16:creationId xmlns:a16="http://schemas.microsoft.com/office/drawing/2014/main" id="{F56E9CB7-A5E6-479F-A6C4-A480D06B974D}"/>
              </a:ext>
            </a:extLst>
          </p:cNvPr>
          <p:cNvGraphicFramePr>
            <a:graphicFrameLocks/>
          </p:cNvGraphicFramePr>
          <p:nvPr>
            <p:extLst>
              <p:ext uri="{D42A27DB-BD31-4B8C-83A1-F6EECF244321}">
                <p14:modId xmlns:p14="http://schemas.microsoft.com/office/powerpoint/2010/main" val="2494660424"/>
              </p:ext>
            </p:extLst>
          </p:nvPr>
        </p:nvGraphicFramePr>
        <p:xfrm>
          <a:off x="6562208" y="1604778"/>
          <a:ext cx="4883151" cy="4711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a:extLst>
              <a:ext uri="{FF2B5EF4-FFF2-40B4-BE49-F238E27FC236}">
                <a16:creationId xmlns:a16="http://schemas.microsoft.com/office/drawing/2014/main" id="{66CBFE42-DFD1-4945-A9A4-5544D38C9B7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345680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7F6A80-08DF-8645-A4CD-7D0B49A3BF79}"/>
              </a:ext>
            </a:extLst>
          </p:cNvPr>
          <p:cNvSpPr>
            <a:spLocks noGrp="1"/>
          </p:cNvSpPr>
          <p:nvPr>
            <p:ph type="title"/>
          </p:nvPr>
        </p:nvSpPr>
        <p:spPr/>
        <p:txBody>
          <a:bodyPr/>
          <a:lstStyle/>
          <a:p>
            <a:r>
              <a:rPr lang="en-US" b="1" dirty="0"/>
              <a:t>Introduction &amp; Key Terms</a:t>
            </a:r>
          </a:p>
        </p:txBody>
      </p:sp>
      <p:sp>
        <p:nvSpPr>
          <p:cNvPr id="10" name="Content Placeholder 9">
            <a:extLst>
              <a:ext uri="{FF2B5EF4-FFF2-40B4-BE49-F238E27FC236}">
                <a16:creationId xmlns:a16="http://schemas.microsoft.com/office/drawing/2014/main" id="{5613A2D6-52A2-8C4D-985E-CB4BEE6B29BD}"/>
              </a:ext>
            </a:extLst>
          </p:cNvPr>
          <p:cNvSpPr>
            <a:spLocks noGrp="1"/>
          </p:cNvSpPr>
          <p:nvPr>
            <p:ph idx="1"/>
          </p:nvPr>
        </p:nvSpPr>
        <p:spPr/>
        <p:txBody>
          <a:bodyPr>
            <a:normAutofit fontScale="85000" lnSpcReduction="20000"/>
          </a:bodyPr>
          <a:lstStyle/>
          <a:p>
            <a:pPr marL="0" indent="0">
              <a:buNone/>
            </a:pPr>
            <a:r>
              <a:rPr lang="en-US" dirty="0"/>
              <a:t>HEIs have always been dedicated to research, but have been slower to adapt data mining techniques than other fields. This presentation is a review of how HEIs are using EDM and a discussion of concerns related to the practice.</a:t>
            </a:r>
          </a:p>
          <a:p>
            <a:pPr marL="0" indent="0">
              <a:buNone/>
            </a:pPr>
            <a:r>
              <a:rPr lang="en-US" dirty="0"/>
              <a:t>Key Terms</a:t>
            </a:r>
          </a:p>
          <a:p>
            <a:pPr lvl="1"/>
            <a:r>
              <a:rPr lang="en-US" dirty="0"/>
              <a:t>HEI – Higher Education Institution</a:t>
            </a:r>
          </a:p>
          <a:p>
            <a:pPr lvl="1"/>
            <a:r>
              <a:rPr lang="en-US" dirty="0"/>
              <a:t>EDM – Educational Data Mining</a:t>
            </a:r>
          </a:p>
        </p:txBody>
      </p:sp>
      <p:pic>
        <p:nvPicPr>
          <p:cNvPr id="28" name="Picture Placeholder 27">
            <a:extLst>
              <a:ext uri="{FF2B5EF4-FFF2-40B4-BE49-F238E27FC236}">
                <a16:creationId xmlns:a16="http://schemas.microsoft.com/office/drawing/2014/main" id="{9E319FF9-B321-9D4B-AA89-6EFE572936E7}"/>
              </a:ext>
            </a:extLst>
          </p:cNvPr>
          <p:cNvPicPr>
            <a:picLocks noGrp="1" noChangeAspect="1"/>
          </p:cNvPicPr>
          <p:nvPr>
            <p:ph type="pic" sz="quarter" idx="13"/>
          </p:nvPr>
        </p:nvPicPr>
        <p:blipFill>
          <a:blip r:embed="rId2" cstate="print">
            <a:grayscl/>
            <a:extLst>
              <a:ext uri="{28A0092B-C50C-407E-A947-70E740481C1C}">
                <a14:useLocalDpi xmlns:a14="http://schemas.microsoft.com/office/drawing/2010/main" val="0"/>
              </a:ext>
            </a:extLst>
          </a:blip>
          <a:stretch>
            <a:fillRect/>
          </a:stretch>
        </p:blipFill>
        <p:spPr>
          <a:xfrm flipH="1">
            <a:off x="444817" y="580913"/>
            <a:ext cx="6063915" cy="5260489"/>
          </a:xfrm>
        </p:spPr>
      </p:pic>
    </p:spTree>
    <p:extLst>
      <p:ext uri="{BB962C8B-B14F-4D97-AF65-F5344CB8AC3E}">
        <p14:creationId xmlns:p14="http://schemas.microsoft.com/office/powerpoint/2010/main" val="307285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D9E47F-41E0-4FE3-891C-B53FBC82D7F3}"/>
              </a:ext>
            </a:extLst>
          </p:cNvPr>
          <p:cNvSpPr>
            <a:spLocks noGrp="1"/>
          </p:cNvSpPr>
          <p:nvPr>
            <p:ph type="title"/>
          </p:nvPr>
        </p:nvSpPr>
        <p:spPr>
          <a:xfrm>
            <a:off x="932330" y="893728"/>
            <a:ext cx="4534616" cy="2535271"/>
          </a:xfrm>
        </p:spPr>
        <p:txBody>
          <a:bodyPr/>
          <a:lstStyle/>
          <a:p>
            <a:r>
              <a:rPr lang="en-US" dirty="0"/>
              <a:t>Thank You</a:t>
            </a:r>
            <a:br>
              <a:rPr lang="en-US" dirty="0"/>
            </a:br>
            <a:br>
              <a:rPr lang="en-US" dirty="0"/>
            </a:br>
            <a:r>
              <a:rPr lang="en-US" sz="2400" dirty="0"/>
              <a:t>Any comments, questions, or issues please address on the discussion board. </a:t>
            </a:r>
            <a:endParaRPr lang="en-US" dirty="0"/>
          </a:p>
        </p:txBody>
      </p:sp>
      <p:graphicFrame>
        <p:nvGraphicFramePr>
          <p:cNvPr id="8" name="Content Placeholder 2" descr="SmartArt Placeholder - Contact List">
            <a:extLst>
              <a:ext uri="{FF2B5EF4-FFF2-40B4-BE49-F238E27FC236}">
                <a16:creationId xmlns:a16="http://schemas.microsoft.com/office/drawing/2014/main" id="{95EB8840-1974-5C4F-A503-A801266AD924}"/>
              </a:ext>
            </a:extLst>
          </p:cNvPr>
          <p:cNvGraphicFramePr>
            <a:graphicFrameLocks noGrp="1"/>
          </p:cNvGraphicFramePr>
          <p:nvPr>
            <p:ph idx="1"/>
            <p:extLst>
              <p:ext uri="{D42A27DB-BD31-4B8C-83A1-F6EECF244321}">
                <p14:modId xmlns:p14="http://schemas.microsoft.com/office/powerpoint/2010/main" val="1984553488"/>
              </p:ext>
            </p:extLst>
          </p:nvPr>
        </p:nvGraphicFramePr>
        <p:xfrm>
          <a:off x="1027152" y="3403010"/>
          <a:ext cx="4535487" cy="13082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Placeholder 4">
            <a:extLst>
              <a:ext uri="{FF2B5EF4-FFF2-40B4-BE49-F238E27FC236}">
                <a16:creationId xmlns:a16="http://schemas.microsoft.com/office/drawing/2014/main" id="{195DAE17-F01D-4ECD-8116-69069CD2CBCD}"/>
              </a:ext>
            </a:extLst>
          </p:cNvPr>
          <p:cNvPicPr>
            <a:picLocks noGrp="1" noChangeAspect="1"/>
          </p:cNvPicPr>
          <p:nvPr>
            <p:ph type="pic" sz="quarter" idx="13"/>
          </p:nvPr>
        </p:nvPicPr>
        <p:blipFill rotWithShape="1">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l="-263" r="17426"/>
          <a:stretch/>
        </p:blipFill>
        <p:spPr>
          <a:xfrm>
            <a:off x="3727491" y="0"/>
            <a:ext cx="8464509" cy="6858000"/>
          </a:xfrm>
        </p:spPr>
      </p:pic>
    </p:spTree>
    <p:extLst>
      <p:ext uri="{BB962C8B-B14F-4D97-AF65-F5344CB8AC3E}">
        <p14:creationId xmlns:p14="http://schemas.microsoft.com/office/powerpoint/2010/main" val="36423163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214A60-9288-43CE-BB44-6209746DAA56}"/>
              </a:ext>
            </a:extLst>
          </p:cNvPr>
          <p:cNvSpPr>
            <a:spLocks noGrp="1"/>
          </p:cNvSpPr>
          <p:nvPr>
            <p:ph idx="1"/>
          </p:nvPr>
        </p:nvSpPr>
        <p:spPr>
          <a:xfrm>
            <a:off x="932329" y="1681843"/>
            <a:ext cx="10452848" cy="4282428"/>
          </a:xfrm>
        </p:spPr>
        <p:txBody>
          <a:bodyPr numCol="2">
            <a:normAutofit fontScale="32500" lnSpcReduction="20000"/>
          </a:bodyPr>
          <a:lstStyle/>
          <a:p>
            <a:pPr marL="228600" indent="-228600">
              <a:spcBef>
                <a:spcPts val="200"/>
              </a:spcBef>
              <a:buNone/>
              <a:tabLst>
                <a:tab pos="457200" algn="l"/>
              </a:tabLst>
            </a:pPr>
            <a:r>
              <a:rPr lang="en-US" dirty="0" err="1"/>
              <a:t>Amburgey</a:t>
            </a:r>
            <a:r>
              <a:rPr lang="en-US" dirty="0"/>
              <a:t>, W. D., &amp; Yi, J. (2011). Using business intelligence in college admissions: a strategic approach. International Journal of Business Intelligence Research (IJBIR), 2(1), 1-15.</a:t>
            </a:r>
          </a:p>
          <a:p>
            <a:pPr marL="228600" indent="-228600">
              <a:spcBef>
                <a:spcPts val="200"/>
              </a:spcBef>
              <a:buNone/>
              <a:tabLst>
                <a:tab pos="457200" algn="l"/>
              </a:tabLst>
            </a:pPr>
            <a:r>
              <a:rPr lang="en-US" dirty="0" err="1"/>
              <a:t>Askinadze</a:t>
            </a:r>
            <a:r>
              <a:rPr lang="en-US" dirty="0"/>
              <a:t>, A., &amp; Conrad, S. (2019). Predicting Student Dropout in Higher Education Based on Previous Exam Results. Proceedings of The 12th International Conference on Educational Data Mining (EDM 2019), Collin F. Lynch, Agathe Merceron, Michel Desmarais, &amp; Roger </a:t>
            </a:r>
            <a:r>
              <a:rPr lang="en-US" dirty="0" err="1"/>
              <a:t>Nkambou</a:t>
            </a:r>
            <a:r>
              <a:rPr lang="en-US" dirty="0"/>
              <a:t> (eds.).</a:t>
            </a:r>
          </a:p>
          <a:p>
            <a:pPr marL="228600" indent="-228600">
              <a:spcBef>
                <a:spcPts val="200"/>
              </a:spcBef>
              <a:buNone/>
              <a:tabLst>
                <a:tab pos="457200" algn="l"/>
              </a:tabLst>
            </a:pPr>
            <a:r>
              <a:rPr lang="en-US" dirty="0" err="1"/>
              <a:t>Aulck</a:t>
            </a:r>
            <a:r>
              <a:rPr lang="en-US" dirty="0"/>
              <a:t>, L., </a:t>
            </a:r>
            <a:r>
              <a:rPr lang="en-US" dirty="0" err="1"/>
              <a:t>Nambi</a:t>
            </a:r>
            <a:r>
              <a:rPr lang="en-US" dirty="0"/>
              <a:t>, D., </a:t>
            </a:r>
            <a:r>
              <a:rPr lang="en-US" dirty="0" err="1"/>
              <a:t>Velagapudi</a:t>
            </a:r>
            <a:r>
              <a:rPr lang="en-US" dirty="0"/>
              <a:t>, N., </a:t>
            </a:r>
            <a:r>
              <a:rPr lang="en-US" dirty="0" err="1"/>
              <a:t>Blumenstock</a:t>
            </a:r>
            <a:r>
              <a:rPr lang="en-US" dirty="0"/>
              <a:t>, J., &amp; West, J. (2019). Mining University Registrar Records to Predict First-Year Undergraduate Attrition. Proceedings of The 12th International Conference on Educational Data Mining (EDM 2019), Collin F. Lynch, Agathe Merceron, Michel Desmarais, &amp; Roger </a:t>
            </a:r>
            <a:r>
              <a:rPr lang="en-US" dirty="0" err="1"/>
              <a:t>Nkambou</a:t>
            </a:r>
            <a:r>
              <a:rPr lang="en-US" dirty="0"/>
              <a:t> (eds.) 2019, pp. 9 - 18</a:t>
            </a:r>
          </a:p>
          <a:p>
            <a:pPr marL="228600" indent="-228600">
              <a:spcBef>
                <a:spcPts val="200"/>
              </a:spcBef>
              <a:buNone/>
              <a:tabLst>
                <a:tab pos="457200" algn="l"/>
              </a:tabLst>
            </a:pPr>
            <a:r>
              <a:rPr lang="en-US" dirty="0"/>
              <a:t>Chang, T. (2008). Data Mining: A Magic Technology for College Recruitment. Paper of Overseas Chinese Association for Institutional Research (www. </a:t>
            </a:r>
            <a:r>
              <a:rPr lang="en-US" dirty="0" err="1"/>
              <a:t>ocair</a:t>
            </a:r>
            <a:r>
              <a:rPr lang="en-US" dirty="0"/>
              <a:t>. org).</a:t>
            </a:r>
          </a:p>
          <a:p>
            <a:pPr marL="228600" indent="-228600">
              <a:spcBef>
                <a:spcPts val="200"/>
              </a:spcBef>
              <a:buNone/>
              <a:tabLst>
                <a:tab pos="457200" algn="l"/>
              </a:tabLst>
            </a:pPr>
            <a:r>
              <a:rPr lang="en-US" dirty="0"/>
              <a:t>Cook, B., &amp; </a:t>
            </a:r>
            <a:r>
              <a:rPr lang="en-US" dirty="0" err="1"/>
              <a:t>Pullaro</a:t>
            </a:r>
            <a:r>
              <a:rPr lang="en-US" dirty="0"/>
              <a:t>, N. (2010). College graduation rates: Behind the numbers.</a:t>
            </a:r>
          </a:p>
          <a:p>
            <a:pPr marL="228600" indent="-228600">
              <a:spcBef>
                <a:spcPts val="200"/>
              </a:spcBef>
              <a:buNone/>
              <a:tabLst>
                <a:tab pos="457200" algn="l"/>
              </a:tabLst>
            </a:pPr>
            <a:r>
              <a:rPr lang="en-US" dirty="0"/>
              <a:t>Corrin, L., Kennedy, G., French, S., Shum, S. B., </a:t>
            </a:r>
            <a:r>
              <a:rPr lang="en-US" dirty="0" err="1"/>
              <a:t>Kitto</a:t>
            </a:r>
            <a:r>
              <a:rPr lang="en-US" dirty="0"/>
              <a:t>, K., Pardo, A., &amp; Colvin, C. (2019). The ethics of learning analytics in Australian higher education. Accessed online, 26.</a:t>
            </a:r>
          </a:p>
          <a:p>
            <a:pPr marL="228600" indent="-228600">
              <a:spcBef>
                <a:spcPts val="200"/>
              </a:spcBef>
              <a:buNone/>
              <a:tabLst>
                <a:tab pos="457200" algn="l"/>
              </a:tabLst>
            </a:pPr>
            <a:r>
              <a:rPr lang="en-US" dirty="0"/>
              <a:t>Doan, T., &amp; </a:t>
            </a:r>
            <a:r>
              <a:rPr lang="en-US" dirty="0" err="1"/>
              <a:t>Sahebi</a:t>
            </a:r>
            <a:r>
              <a:rPr lang="en-US" dirty="0"/>
              <a:t>, S. (2019) Rank-Based Tensor Factorization for Predicting Student Performance. Proceedings of The 12th International Conference on Educational Data Mining (EDM 2019), Collin F. Lynch, Agathe Merceron, Michel Desmarais, &amp; Roger </a:t>
            </a:r>
            <a:r>
              <a:rPr lang="en-US" dirty="0" err="1"/>
              <a:t>Nkambou</a:t>
            </a:r>
            <a:r>
              <a:rPr lang="en-US" dirty="0"/>
              <a:t> (eds.), pp. 288 - 293</a:t>
            </a:r>
          </a:p>
          <a:p>
            <a:pPr marL="228600" indent="-228600">
              <a:spcBef>
                <a:spcPts val="200"/>
              </a:spcBef>
              <a:buNone/>
              <a:tabLst>
                <a:tab pos="457200" algn="l"/>
              </a:tabLst>
            </a:pPr>
            <a:r>
              <a:rPr lang="en-US" dirty="0"/>
              <a:t>Fong, S., &amp; </a:t>
            </a:r>
            <a:r>
              <a:rPr lang="en-US" dirty="0" err="1"/>
              <a:t>Biuk-Aghai</a:t>
            </a:r>
            <a:r>
              <a:rPr lang="en-US" dirty="0"/>
              <a:t>, R. P. (2009, December). An automated university admission recommender system for secondary school students. In The 6th International Conference on Information Technology and Applications (p. 42).</a:t>
            </a:r>
          </a:p>
          <a:p>
            <a:pPr marL="228600" indent="-228600">
              <a:spcBef>
                <a:spcPts val="200"/>
              </a:spcBef>
              <a:buNone/>
              <a:tabLst>
                <a:tab pos="457200" algn="l"/>
              </a:tabLst>
            </a:pPr>
            <a:r>
              <a:rPr lang="en-US" dirty="0"/>
              <a:t>Gruver, N., Malik, A., </a:t>
            </a:r>
            <a:r>
              <a:rPr lang="en-US" dirty="0" err="1"/>
              <a:t>Capoor</a:t>
            </a:r>
            <a:r>
              <a:rPr lang="en-US" dirty="0"/>
              <a:t>, B., </a:t>
            </a:r>
            <a:r>
              <a:rPr lang="en-US" dirty="0" err="1"/>
              <a:t>Piech</a:t>
            </a:r>
            <a:r>
              <a:rPr lang="en-US" dirty="0"/>
              <a:t>, C., Stevens, M. L., &amp; </a:t>
            </a:r>
            <a:r>
              <a:rPr lang="en-US" dirty="0" err="1"/>
              <a:t>Paepcke</a:t>
            </a:r>
            <a:r>
              <a:rPr lang="en-US" dirty="0"/>
              <a:t>, A. (2019). Using Latent Variable Models to Observe Academic Pathways. </a:t>
            </a:r>
          </a:p>
          <a:p>
            <a:pPr marL="228600" indent="-228600">
              <a:spcBef>
                <a:spcPts val="200"/>
              </a:spcBef>
              <a:buNone/>
              <a:tabLst>
                <a:tab pos="457200" algn="l"/>
              </a:tabLst>
            </a:pPr>
            <a:r>
              <a:rPr lang="en-US" dirty="0"/>
              <a:t>Hsu, S. D., &amp; </a:t>
            </a:r>
            <a:r>
              <a:rPr lang="en-US" dirty="0" err="1"/>
              <a:t>Schombert</a:t>
            </a:r>
            <a:r>
              <a:rPr lang="en-US" dirty="0"/>
              <a:t>, J. (2010). Data mining the university: College GPA predictions from SAT scores. Available at SSRN 1589792.</a:t>
            </a:r>
          </a:p>
          <a:p>
            <a:pPr marL="228600" indent="-228600">
              <a:spcBef>
                <a:spcPts val="200"/>
              </a:spcBef>
              <a:buNone/>
              <a:tabLst>
                <a:tab pos="457200" algn="l"/>
              </a:tabLst>
            </a:pPr>
            <a:r>
              <a:rPr lang="en-US" dirty="0"/>
              <a:t>Hussain, S., </a:t>
            </a:r>
            <a:r>
              <a:rPr lang="en-US" dirty="0" err="1"/>
              <a:t>Dahan</a:t>
            </a:r>
            <a:r>
              <a:rPr lang="en-US" dirty="0"/>
              <a:t>, N. A., Ba-</a:t>
            </a:r>
            <a:r>
              <a:rPr lang="en-US" dirty="0" err="1"/>
              <a:t>Alwib</a:t>
            </a:r>
            <a:r>
              <a:rPr lang="en-US" dirty="0"/>
              <a:t>, F. M., &amp; </a:t>
            </a:r>
            <a:r>
              <a:rPr lang="en-US" dirty="0" err="1"/>
              <a:t>Ribata</a:t>
            </a:r>
            <a:r>
              <a:rPr lang="en-US" dirty="0"/>
              <a:t>, N. (2018). Educational data mining and analysis of students’ academic performance using WEKA. Indonesian Journal of Electrical Engineering and Computer Science, 9(2), 447-459.</a:t>
            </a:r>
          </a:p>
          <a:p>
            <a:pPr marL="228600" indent="-228600">
              <a:spcBef>
                <a:spcPts val="200"/>
              </a:spcBef>
              <a:buNone/>
              <a:tabLst>
                <a:tab pos="457200" algn="l"/>
              </a:tabLst>
            </a:pPr>
            <a:r>
              <a:rPr lang="en-US" dirty="0"/>
              <a:t>Hutt, S., Gardner, M., Duckworth, A. L., &amp; </a:t>
            </a:r>
            <a:r>
              <a:rPr lang="en-US" dirty="0" err="1"/>
              <a:t>D'Mello</a:t>
            </a:r>
            <a:r>
              <a:rPr lang="en-US" dirty="0"/>
              <a:t>, S. (2019). Evaluating Fairness and Generalizability in Models Predicting On-Time Graduation from College Applications. Proceedings of The 12th International Conference on Educational Data Mining (EDM 2019), Collin F. Lynch, Agathe Merceron, Michel Desmarais, &amp; Roger </a:t>
            </a:r>
            <a:r>
              <a:rPr lang="en-US" dirty="0" err="1"/>
              <a:t>Nkambou</a:t>
            </a:r>
            <a:r>
              <a:rPr lang="en-US" dirty="0"/>
              <a:t> (eds.) 2019, pp. 79 - 88</a:t>
            </a:r>
          </a:p>
          <a:p>
            <a:pPr marL="228600" indent="-228600">
              <a:spcBef>
                <a:spcPts val="200"/>
              </a:spcBef>
              <a:buNone/>
              <a:tabLst>
                <a:tab pos="457200" algn="l"/>
              </a:tabLst>
            </a:pPr>
            <a:r>
              <a:rPr lang="en-US" dirty="0"/>
              <a:t>Jayaraman, J.D., Gerber, S., &amp; Garcia, J. (2019). Supporting Minority Student Success by using Machine Learning to Identify At-Risk Students. EDM.</a:t>
            </a:r>
          </a:p>
          <a:p>
            <a:pPr marL="228600" indent="-228600">
              <a:spcBef>
                <a:spcPts val="200"/>
              </a:spcBef>
              <a:buNone/>
              <a:tabLst>
                <a:tab pos="457200" algn="l"/>
              </a:tabLst>
            </a:pPr>
            <a:r>
              <a:rPr lang="en-US" dirty="0"/>
              <a:t>Jeon, B., </a:t>
            </a:r>
            <a:r>
              <a:rPr lang="en-US" dirty="0" err="1"/>
              <a:t>Shafran</a:t>
            </a:r>
            <a:r>
              <a:rPr lang="en-US" dirty="0"/>
              <a:t>, E., </a:t>
            </a:r>
            <a:r>
              <a:rPr lang="en-US" dirty="0" err="1"/>
              <a:t>Breitfeller</a:t>
            </a:r>
            <a:r>
              <a:rPr lang="en-US" dirty="0"/>
              <a:t>, L., Levin, J., &amp; Rose, C. P. (2019). Time-series Insights into the Process of Passing or Failing Online University Courses using Neural-Induced Interpretable Student States. Proceedings of The 12th International Conference on Educational Data Mining (EDM 2019), Collin F. Lynch, Agathe Merceron, Michel Desmarais, &amp; Roger </a:t>
            </a:r>
            <a:r>
              <a:rPr lang="en-US" dirty="0" err="1"/>
              <a:t>Nkambou</a:t>
            </a:r>
            <a:r>
              <a:rPr lang="en-US" dirty="0"/>
              <a:t> (eds.). pp. 330 - 335</a:t>
            </a:r>
          </a:p>
          <a:p>
            <a:pPr marL="228600" indent="-228600">
              <a:spcBef>
                <a:spcPts val="200"/>
              </a:spcBef>
              <a:buNone/>
              <a:tabLst>
                <a:tab pos="457200" algn="l"/>
              </a:tabLst>
            </a:pPr>
            <a:r>
              <a:rPr lang="en-US" dirty="0"/>
              <a:t>Kay, D., Korn, N., &amp; Oppenheim, C. (2012). Legal, risk and ethical aspects of analytics in higher education. Analytics series. </a:t>
            </a:r>
          </a:p>
          <a:p>
            <a:pPr marL="228600" indent="-228600">
              <a:spcBef>
                <a:spcPts val="200"/>
              </a:spcBef>
              <a:buNone/>
              <a:tabLst>
                <a:tab pos="457200" algn="l"/>
              </a:tabLst>
            </a:pPr>
            <a:r>
              <a:rPr lang="en-US" dirty="0"/>
              <a:t>Kim, B. H., </a:t>
            </a:r>
            <a:r>
              <a:rPr lang="en-US" dirty="0" err="1"/>
              <a:t>Vizitei</a:t>
            </a:r>
            <a:r>
              <a:rPr lang="en-US" dirty="0"/>
              <a:t>, E., &amp; Ganapathi, V. (2018). </a:t>
            </a:r>
            <a:r>
              <a:rPr lang="en-US" dirty="0" err="1"/>
              <a:t>GritNet</a:t>
            </a:r>
            <a:r>
              <a:rPr lang="en-US" dirty="0"/>
              <a:t>: Student performance prediction with deep learning. International Educational Data Mining Society Conference Proceedings.</a:t>
            </a:r>
          </a:p>
          <a:p>
            <a:pPr marL="228600" indent="-228600">
              <a:spcBef>
                <a:spcPts val="200"/>
              </a:spcBef>
              <a:buNone/>
              <a:tabLst>
                <a:tab pos="457200" algn="l"/>
              </a:tabLst>
            </a:pPr>
            <a:r>
              <a:rPr lang="en-US" dirty="0"/>
              <a:t>Mane, R. V., &amp; </a:t>
            </a:r>
            <a:r>
              <a:rPr lang="en-US" dirty="0" err="1"/>
              <a:t>Ghorpade</a:t>
            </a:r>
            <a:r>
              <a:rPr lang="en-US" dirty="0"/>
              <a:t>, V. R. (2016, December). Predicting student admission decisions by association rule mining with pattern growth approach. In 2016 International Conference on Electrical, Electronics, Communication, Computer and Optimization Techniques (ICEECCOT) (pp. 202-207). IEEE.</a:t>
            </a:r>
          </a:p>
          <a:p>
            <a:pPr marL="228600" indent="-228600">
              <a:spcBef>
                <a:spcPts val="200"/>
              </a:spcBef>
              <a:buNone/>
              <a:tabLst>
                <a:tab pos="457200" algn="l"/>
              </a:tabLst>
            </a:pPr>
            <a:r>
              <a:rPr lang="en-US" dirty="0"/>
              <a:t>Mia, M. J., Al Amin Biswas, A. S., &amp; Habib, M. T. (2019).  Registration Status Prediction of Students Using Machine Learning in the Context of Private University of Bangladesh. International Journal of Innovative Technology and Exploring Engineering (IJITEE), 9(1), 2594-2600.</a:t>
            </a:r>
          </a:p>
          <a:p>
            <a:pPr marL="228600" indent="-228600">
              <a:spcBef>
                <a:spcPts val="200"/>
              </a:spcBef>
              <a:buNone/>
              <a:tabLst>
                <a:tab pos="457200" algn="l"/>
              </a:tabLst>
            </a:pPr>
            <a:r>
              <a:rPr lang="en-US" dirty="0" err="1"/>
              <a:t>Mirji</a:t>
            </a:r>
            <a:r>
              <a:rPr lang="en-US" dirty="0"/>
              <a:t>, C., Deshpande, V., </a:t>
            </a:r>
            <a:r>
              <a:rPr lang="en-US" dirty="0" err="1"/>
              <a:t>Walunj</a:t>
            </a:r>
            <a:r>
              <a:rPr lang="en-US" dirty="0"/>
              <a:t>, S., &amp; </a:t>
            </a:r>
            <a:r>
              <a:rPr lang="en-US" dirty="0" err="1"/>
              <a:t>Ambavane</a:t>
            </a:r>
            <a:r>
              <a:rPr lang="en-US" dirty="0"/>
              <a:t>, A. (2014). E-admission system. IOSR Journal of Computer Engineering (IOSR-JCE), 16(2), 3.</a:t>
            </a:r>
          </a:p>
          <a:p>
            <a:pPr marL="228600" indent="-228600">
              <a:spcBef>
                <a:spcPts val="200"/>
              </a:spcBef>
              <a:buNone/>
              <a:tabLst>
                <a:tab pos="457200" algn="l"/>
              </a:tabLst>
            </a:pPr>
            <a:r>
              <a:rPr lang="en-US" dirty="0" err="1"/>
              <a:t>Nandeshwar</a:t>
            </a:r>
            <a:r>
              <a:rPr lang="en-US" dirty="0"/>
              <a:t>, A., &amp; Chaudhari, S. (2009). Enrollment prediction models using data mining. Retrieved January, 10, 2010.</a:t>
            </a:r>
          </a:p>
          <a:p>
            <a:pPr marL="228600" indent="-228600">
              <a:spcBef>
                <a:spcPts val="200"/>
              </a:spcBef>
              <a:buNone/>
              <a:tabLst>
                <a:tab pos="457200" algn="l"/>
              </a:tabLst>
            </a:pPr>
            <a:r>
              <a:rPr lang="en-US" dirty="0" err="1"/>
              <a:t>Obsie</a:t>
            </a:r>
            <a:r>
              <a:rPr lang="en-US" dirty="0"/>
              <a:t>, E. Y., &amp; </a:t>
            </a:r>
            <a:r>
              <a:rPr lang="en-US" dirty="0" err="1"/>
              <a:t>Adem</a:t>
            </a:r>
            <a:r>
              <a:rPr lang="en-US" dirty="0"/>
              <a:t>, S. A. (2018). Prediction of Student Academic Performance using Neural Network, Linear Regression and Support Vector Regression: A Case Study. International Journal of Computer Applications, 975, 8887.</a:t>
            </a:r>
          </a:p>
          <a:p>
            <a:pPr marL="228600" indent="-228600">
              <a:spcBef>
                <a:spcPts val="200"/>
              </a:spcBef>
              <a:buNone/>
              <a:tabLst>
                <a:tab pos="457200" algn="l"/>
              </a:tabLst>
            </a:pPr>
            <a:r>
              <a:rPr lang="en-US" dirty="0"/>
              <a:t>Pal, A. K., &amp; Pal, S. (2013). Analysis and mining of educational data for predicting the performance of students. International Journal of Electronics Communication and Computer Engineering, 4(5), 1560-1565.</a:t>
            </a:r>
          </a:p>
          <a:p>
            <a:pPr marL="228600" indent="-228600">
              <a:spcBef>
                <a:spcPts val="200"/>
              </a:spcBef>
              <a:buNone/>
              <a:tabLst>
                <a:tab pos="457200" algn="l"/>
              </a:tabLst>
            </a:pPr>
            <a:r>
              <a:rPr lang="en-US" dirty="0"/>
              <a:t>Pal, S. (2012). Mining educational data to reduce dropout rates of engineering students. International Journal of Information Engineering and Electronic Business, 4(2), 1.</a:t>
            </a:r>
          </a:p>
          <a:p>
            <a:pPr marL="228600" indent="-228600">
              <a:spcBef>
                <a:spcPts val="200"/>
              </a:spcBef>
              <a:buNone/>
              <a:tabLst>
                <a:tab pos="457200" algn="l"/>
              </a:tabLst>
            </a:pPr>
            <a:r>
              <a:rPr lang="en-US" dirty="0" err="1"/>
              <a:t>Polyzou</a:t>
            </a:r>
            <a:r>
              <a:rPr lang="en-US" dirty="0"/>
              <a:t>, A., &amp; </a:t>
            </a:r>
            <a:r>
              <a:rPr lang="en-US" dirty="0" err="1"/>
              <a:t>Karypis</a:t>
            </a:r>
            <a:r>
              <a:rPr lang="en-US" dirty="0"/>
              <a:t>, G. (2018). Feature Extraction for Classifying Students Based on Their Academic Performance. International Educational Data Mining Society Conference Proceedings.</a:t>
            </a:r>
          </a:p>
          <a:p>
            <a:pPr marL="228600" indent="-228600">
              <a:spcBef>
                <a:spcPts val="200"/>
              </a:spcBef>
              <a:buNone/>
              <a:tabLst>
                <a:tab pos="457200" algn="l"/>
              </a:tabLst>
            </a:pPr>
            <a:r>
              <a:rPr lang="en-US" dirty="0"/>
              <a:t>Putra, R. E., </a:t>
            </a:r>
            <a:r>
              <a:rPr lang="en-US" dirty="0" err="1"/>
              <a:t>Nurhidayat</a:t>
            </a:r>
            <a:r>
              <a:rPr lang="en-US" dirty="0"/>
              <a:t>, A. I., &amp; </a:t>
            </a:r>
            <a:r>
              <a:rPr lang="en-US" dirty="0" err="1"/>
              <a:t>Wicaksono</a:t>
            </a:r>
            <a:r>
              <a:rPr lang="en-US" dirty="0"/>
              <a:t>, A. Y. (2018). Implementation of Neural Network to determine the New College Students. IOP Conference Series: Materials Science and Engineering. 288, pp. 1 - 6. IOP Publishing. doi:10.1088/1757-899X/288/1/012121</a:t>
            </a:r>
          </a:p>
          <a:p>
            <a:pPr marL="228600" indent="-228600">
              <a:spcBef>
                <a:spcPts val="200"/>
              </a:spcBef>
              <a:buNone/>
              <a:tabLst>
                <a:tab pos="457200" algn="l"/>
              </a:tabLst>
            </a:pPr>
            <a:r>
              <a:rPr lang="en-US" dirty="0"/>
              <a:t>Ragab, A. H. M., </a:t>
            </a:r>
            <a:r>
              <a:rPr lang="en-US" dirty="0" err="1"/>
              <a:t>Mashat</a:t>
            </a:r>
            <a:r>
              <a:rPr lang="en-US" dirty="0"/>
              <a:t>, A. F. S., &amp; </a:t>
            </a:r>
            <a:r>
              <a:rPr lang="en-US" dirty="0" err="1"/>
              <a:t>Khedra</a:t>
            </a:r>
            <a:r>
              <a:rPr lang="en-US" dirty="0"/>
              <a:t>, A. M. (2014). Design and implementation of a hybrid recommender system for predicting college admission. International Journal of Computer Information Systems and Industrial Management Applications, 6, 35-44.</a:t>
            </a:r>
          </a:p>
          <a:p>
            <a:pPr marL="228600" indent="-228600">
              <a:spcBef>
                <a:spcPts val="200"/>
              </a:spcBef>
              <a:buNone/>
              <a:tabLst>
                <a:tab pos="457200" algn="l"/>
              </a:tabLst>
            </a:pPr>
            <a:r>
              <a:rPr lang="en-US" dirty="0"/>
              <a:t>Ragab, A. H. M., </a:t>
            </a:r>
            <a:r>
              <a:rPr lang="en-US" dirty="0" err="1"/>
              <a:t>Noaman</a:t>
            </a:r>
            <a:r>
              <a:rPr lang="en-US" dirty="0"/>
              <a:t>, A. Y., Al-</a:t>
            </a:r>
            <a:r>
              <a:rPr lang="en-US" dirty="0" err="1"/>
              <a:t>Ghamdi</a:t>
            </a:r>
            <a:r>
              <a:rPr lang="en-US" dirty="0"/>
              <a:t>, A. S., &amp; </a:t>
            </a:r>
            <a:r>
              <a:rPr lang="en-US" dirty="0" err="1"/>
              <a:t>Madbouly</a:t>
            </a:r>
            <a:r>
              <a:rPr lang="en-US" dirty="0"/>
              <a:t>, A. I. (2014, June). A comparative analysis of classification algorithms for students college enrollment approval using data mining. In Proceedings of the 2014 Workshop on Interaction Design in Educational Environments (pp. 106-113).</a:t>
            </a:r>
          </a:p>
          <a:p>
            <a:pPr marL="228600" indent="-228600">
              <a:spcBef>
                <a:spcPts val="200"/>
              </a:spcBef>
              <a:buNone/>
              <a:tabLst>
                <a:tab pos="457200" algn="l"/>
              </a:tabLst>
            </a:pPr>
            <a:r>
              <a:rPr lang="en-US" dirty="0"/>
              <a:t>Raju, D., &amp; </a:t>
            </a:r>
            <a:r>
              <a:rPr lang="en-US" dirty="0" err="1"/>
              <a:t>Schumacker</a:t>
            </a:r>
            <a:r>
              <a:rPr lang="en-US" dirty="0"/>
              <a:t>, R. (2015). Exploring student characteristics of retention that lead to graduation in higher education using data mining models. Journal of College Student Retention: Research, Theory &amp; Practice, 16(4), 563-591.</a:t>
            </a:r>
          </a:p>
          <a:p>
            <a:pPr marL="228600" indent="-228600">
              <a:spcBef>
                <a:spcPts val="200"/>
              </a:spcBef>
              <a:buNone/>
              <a:tabLst>
                <a:tab pos="457200" algn="l"/>
              </a:tabLst>
            </a:pPr>
            <a:r>
              <a:rPr lang="en-US" dirty="0"/>
              <a:t>Ranjan, J., &amp; Malik, K. (2007). Effective educational process: a data‐mining approach. Vine.</a:t>
            </a:r>
          </a:p>
          <a:p>
            <a:pPr marL="228600" indent="-228600">
              <a:spcBef>
                <a:spcPts val="200"/>
              </a:spcBef>
              <a:buNone/>
              <a:tabLst>
                <a:tab pos="457200" algn="l"/>
              </a:tabLst>
            </a:pPr>
            <a:r>
              <a:rPr lang="en-US" dirty="0" err="1"/>
              <a:t>Rebbapragada</a:t>
            </a:r>
            <a:r>
              <a:rPr lang="en-US" dirty="0"/>
              <a:t>, S., </a:t>
            </a:r>
            <a:r>
              <a:rPr lang="en-US" dirty="0" err="1"/>
              <a:t>Basu</a:t>
            </a:r>
            <a:r>
              <a:rPr lang="en-US" dirty="0"/>
              <a:t>, A., &amp; Semple, J. (2010). Data mining and revenue management methodologies in college admissions. Communications of the ACM, 53(4), 128-133.</a:t>
            </a:r>
          </a:p>
          <a:p>
            <a:pPr marL="228600" indent="-228600">
              <a:spcBef>
                <a:spcPts val="200"/>
              </a:spcBef>
              <a:buNone/>
              <a:tabLst>
                <a:tab pos="457200" algn="l"/>
              </a:tabLst>
            </a:pPr>
            <a:r>
              <a:rPr lang="en-US" dirty="0"/>
              <a:t>Ren, Z., Ning, X., Lan, A., &amp; </a:t>
            </a:r>
            <a:r>
              <a:rPr lang="en-US" dirty="0" err="1"/>
              <a:t>Rangwala</a:t>
            </a:r>
            <a:r>
              <a:rPr lang="en-US" dirty="0"/>
              <a:t>, H. (2019). Grade Prediction Based on Cumulative Knowledge and Co-taken Courses. Proceedings of The 12th International Conference on Educational Data Mining (EDM 2019), Collin F. Lynch, Agathe Merceron, Michel Desmarais, &amp; Roger </a:t>
            </a:r>
            <a:r>
              <a:rPr lang="en-US" dirty="0" err="1"/>
              <a:t>Nkambou</a:t>
            </a:r>
            <a:r>
              <a:rPr lang="en-US" dirty="0"/>
              <a:t> (eds.) 2019, pp. 158 - 167</a:t>
            </a:r>
          </a:p>
          <a:p>
            <a:pPr marL="228600" indent="-228600">
              <a:spcBef>
                <a:spcPts val="200"/>
              </a:spcBef>
              <a:buNone/>
              <a:tabLst>
                <a:tab pos="457200" algn="l"/>
              </a:tabLst>
            </a:pPr>
            <a:r>
              <a:rPr lang="en-US" dirty="0"/>
              <a:t>Shimada, A., </a:t>
            </a:r>
            <a:r>
              <a:rPr lang="en-US" dirty="0" err="1"/>
              <a:t>Mouri</a:t>
            </a:r>
            <a:r>
              <a:rPr lang="en-US" dirty="0"/>
              <a:t>, K., Taniguchi, Y., Ogata, H., Taniguchi, R., &amp; Konomi, S. (2019). Optimizing Assignment of Students to Courses based on Learning Activity Analytics.  Proceedings of The 12th International Conference on Educational Data Mining (EDM 2019), Collin F. Lynch, Agathe Merceron, Michel Desmarais, &amp; Roger </a:t>
            </a:r>
            <a:r>
              <a:rPr lang="en-US" dirty="0" err="1"/>
              <a:t>Nkambou</a:t>
            </a:r>
            <a:r>
              <a:rPr lang="en-US" dirty="0"/>
              <a:t> (eds.) 2019, pp. 178 - 187</a:t>
            </a:r>
          </a:p>
          <a:p>
            <a:pPr marL="228600" indent="-228600">
              <a:spcBef>
                <a:spcPts val="200"/>
              </a:spcBef>
              <a:buNone/>
              <a:tabLst>
                <a:tab pos="457200" algn="l"/>
              </a:tabLst>
            </a:pPr>
            <a:r>
              <a:rPr lang="en-US" dirty="0" err="1"/>
              <a:t>Tanna</a:t>
            </a:r>
            <a:r>
              <a:rPr lang="en-US" dirty="0"/>
              <a:t>, M. (2012). Decision support system for admission in engineering colleges based on entrance exam marks. International Journal of Computer Applications, 52(11).</a:t>
            </a:r>
          </a:p>
          <a:p>
            <a:pPr marL="228600" indent="-228600">
              <a:spcBef>
                <a:spcPts val="200"/>
              </a:spcBef>
              <a:buNone/>
              <a:tabLst>
                <a:tab pos="457200" algn="l"/>
              </a:tabLst>
            </a:pPr>
            <a:r>
              <a:rPr lang="en-US" dirty="0" err="1"/>
              <a:t>Wanjau</a:t>
            </a:r>
            <a:r>
              <a:rPr lang="en-US" dirty="0"/>
              <a:t>, S. K., &amp; </a:t>
            </a:r>
            <a:r>
              <a:rPr lang="en-US" dirty="0" err="1"/>
              <a:t>Muketha</a:t>
            </a:r>
            <a:r>
              <a:rPr lang="en-US" dirty="0"/>
              <a:t>, G. M. (2018). Improving student enrollment prediction using ensemble classifiers.</a:t>
            </a:r>
          </a:p>
          <a:p>
            <a:pPr marL="228600" indent="-228600">
              <a:spcBef>
                <a:spcPts val="200"/>
              </a:spcBef>
              <a:buNone/>
              <a:tabLst>
                <a:tab pos="457200" algn="l"/>
              </a:tabLst>
            </a:pPr>
            <a:r>
              <a:rPr lang="en-US" dirty="0"/>
              <a:t>Yadav, S. K., &amp; Pal, S. (2012). Data mining application in enrollment management: A case study. International Journal of Computer Applications, 41(5).</a:t>
            </a:r>
          </a:p>
          <a:p>
            <a:pPr marL="228600" indent="-228600">
              <a:spcBef>
                <a:spcPts val="200"/>
              </a:spcBef>
              <a:buNone/>
              <a:tabLst>
                <a:tab pos="457200" algn="l"/>
              </a:tabLst>
            </a:pPr>
            <a:r>
              <a:rPr lang="en-US" dirty="0"/>
              <a:t>Yadav, S. K., Bharadwaj, B., &amp; Pal, S. (2012). Mining Education data to predict student's retention: a comparative study.</a:t>
            </a:r>
          </a:p>
        </p:txBody>
      </p:sp>
      <p:sp>
        <p:nvSpPr>
          <p:cNvPr id="2" name="Title 1">
            <a:extLst>
              <a:ext uri="{FF2B5EF4-FFF2-40B4-BE49-F238E27FC236}">
                <a16:creationId xmlns:a16="http://schemas.microsoft.com/office/drawing/2014/main" id="{389FD03E-798E-4118-B7D4-3E85419647BA}"/>
              </a:ext>
            </a:extLst>
          </p:cNvPr>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val="3230876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51C228-B9D7-6F4B-9504-969693D47FD5}"/>
              </a:ext>
            </a:extLst>
          </p:cNvPr>
          <p:cNvSpPr>
            <a:spLocks noGrp="1"/>
          </p:cNvSpPr>
          <p:nvPr>
            <p:ph type="title"/>
          </p:nvPr>
        </p:nvSpPr>
        <p:spPr/>
        <p:txBody>
          <a:bodyPr/>
          <a:lstStyle/>
          <a:p>
            <a:r>
              <a:rPr lang="en-US" dirty="0"/>
              <a:t>Thesis Statement</a:t>
            </a:r>
          </a:p>
        </p:txBody>
      </p:sp>
      <p:sp>
        <p:nvSpPr>
          <p:cNvPr id="6" name="Content Placeholder 5">
            <a:extLst>
              <a:ext uri="{FF2B5EF4-FFF2-40B4-BE49-F238E27FC236}">
                <a16:creationId xmlns:a16="http://schemas.microsoft.com/office/drawing/2014/main" id="{2DB43733-30CE-AC40-BAAC-BE6530B8EE04}"/>
              </a:ext>
            </a:extLst>
          </p:cNvPr>
          <p:cNvSpPr>
            <a:spLocks noGrp="1"/>
          </p:cNvSpPr>
          <p:nvPr>
            <p:ph idx="1"/>
          </p:nvPr>
        </p:nvSpPr>
        <p:spPr/>
        <p:txBody>
          <a:bodyPr>
            <a:normAutofit lnSpcReduction="10000"/>
          </a:bodyPr>
          <a:lstStyle/>
          <a:p>
            <a:pPr marL="0" indent="0">
              <a:buNone/>
            </a:pPr>
            <a:r>
              <a:rPr lang="en-US" dirty="0"/>
              <a:t>The use of EDM by HEIs is understood best in the context of the history of technology use by HEIs, with an eye on the legal and ethical protection of students and their data, and by understanding the goals of HEIs.</a:t>
            </a:r>
          </a:p>
        </p:txBody>
      </p:sp>
      <p:pic>
        <p:nvPicPr>
          <p:cNvPr id="12" name="Picture Placeholder 11">
            <a:extLst>
              <a:ext uri="{FF2B5EF4-FFF2-40B4-BE49-F238E27FC236}">
                <a16:creationId xmlns:a16="http://schemas.microsoft.com/office/drawing/2014/main" id="{FF84EEF9-99EB-D946-9D26-4C931C143C43}"/>
              </a:ext>
            </a:extLst>
          </p:cNvPr>
          <p:cNvPicPr>
            <a:picLocks noGrp="1" noChangeAspect="1"/>
          </p:cNvPicPr>
          <p:nvPr>
            <p:ph type="pic" sz="quarter" idx="13"/>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2569281" y="677733"/>
            <a:ext cx="6217440" cy="5253752"/>
          </a:xfrm>
        </p:spPr>
      </p:pic>
    </p:spTree>
    <p:extLst>
      <p:ext uri="{BB962C8B-B14F-4D97-AF65-F5344CB8AC3E}">
        <p14:creationId xmlns:p14="http://schemas.microsoft.com/office/powerpoint/2010/main" val="1283988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descr="Placeholder Timeline&#10;">
            <a:extLst>
              <a:ext uri="{FF2B5EF4-FFF2-40B4-BE49-F238E27FC236}">
                <a16:creationId xmlns:a16="http://schemas.microsoft.com/office/drawing/2014/main" id="{F71B10C4-D0A8-414E-9F4A-2CAD9414BC1A}"/>
              </a:ext>
            </a:extLst>
          </p:cNvPr>
          <p:cNvGraphicFramePr>
            <a:graphicFrameLocks noGrp="1"/>
          </p:cNvGraphicFramePr>
          <p:nvPr>
            <p:ph idx="1"/>
            <p:extLst>
              <p:ext uri="{D42A27DB-BD31-4B8C-83A1-F6EECF244321}">
                <p14:modId xmlns:p14="http://schemas.microsoft.com/office/powerpoint/2010/main" val="1992601753"/>
              </p:ext>
            </p:extLst>
          </p:nvPr>
        </p:nvGraphicFramePr>
        <p:xfrm>
          <a:off x="931863" y="2030413"/>
          <a:ext cx="10453687" cy="3933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B378B98D-A943-4557-A450-06FD1E297F9C}"/>
              </a:ext>
            </a:extLst>
          </p:cNvPr>
          <p:cNvSpPr>
            <a:spLocks noGrp="1"/>
          </p:cNvSpPr>
          <p:nvPr>
            <p:ph type="title"/>
          </p:nvPr>
        </p:nvSpPr>
        <p:spPr>
          <a:xfrm>
            <a:off x="932281" y="924047"/>
            <a:ext cx="10452849" cy="910492"/>
          </a:xfrm>
        </p:spPr>
        <p:txBody>
          <a:bodyPr/>
          <a:lstStyle/>
          <a:p>
            <a:r>
              <a:rPr lang="en-US" dirty="0"/>
              <a:t>History</a:t>
            </a:r>
          </a:p>
        </p:txBody>
      </p:sp>
    </p:spTree>
    <p:extLst>
      <p:ext uri="{BB962C8B-B14F-4D97-AF65-F5344CB8AC3E}">
        <p14:creationId xmlns:p14="http://schemas.microsoft.com/office/powerpoint/2010/main" val="1706543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0FEB38D-85AD-EB41-9EC1-E966F44AB085}"/>
              </a:ext>
            </a:extLst>
          </p:cNvPr>
          <p:cNvSpPr>
            <a:spLocks noGrp="1"/>
          </p:cNvSpPr>
          <p:nvPr>
            <p:ph type="title"/>
          </p:nvPr>
        </p:nvSpPr>
        <p:spPr/>
        <p:txBody>
          <a:bodyPr>
            <a:normAutofit fontScale="90000"/>
          </a:bodyPr>
          <a:lstStyle/>
          <a:p>
            <a:r>
              <a:rPr lang="en-US" dirty="0"/>
              <a:t>Issues in EDM</a:t>
            </a:r>
          </a:p>
        </p:txBody>
      </p:sp>
      <p:sp>
        <p:nvSpPr>
          <p:cNvPr id="11" name="Text Placeholder 2">
            <a:extLst>
              <a:ext uri="{FF2B5EF4-FFF2-40B4-BE49-F238E27FC236}">
                <a16:creationId xmlns:a16="http://schemas.microsoft.com/office/drawing/2014/main" id="{64D4B10F-ADAA-B74F-8461-59D7CAF3C4EF}"/>
              </a:ext>
            </a:extLst>
          </p:cNvPr>
          <p:cNvSpPr>
            <a:spLocks noGrp="1"/>
          </p:cNvSpPr>
          <p:nvPr>
            <p:ph type="body" idx="1"/>
          </p:nvPr>
        </p:nvSpPr>
        <p:spPr/>
        <p:txBody>
          <a:bodyPr/>
          <a:lstStyle/>
          <a:p>
            <a:r>
              <a:rPr lang="en-US" dirty="0"/>
              <a:t>It is important to talk about issues relating to the used of EDM by HEIs. </a:t>
            </a:r>
          </a:p>
          <a:p>
            <a:r>
              <a:rPr lang="en-US" dirty="0"/>
              <a:t>Primarily, the issues relate to how legal and ethical practices define the boundaries around EDM.</a:t>
            </a:r>
          </a:p>
          <a:p>
            <a:endParaRPr lang="en-US" dirty="0"/>
          </a:p>
        </p:txBody>
      </p:sp>
      <p:pic>
        <p:nvPicPr>
          <p:cNvPr id="32" name="Picture Placeholder 31" descr="Person at desk talking.">
            <a:extLst>
              <a:ext uri="{FF2B5EF4-FFF2-40B4-BE49-F238E27FC236}">
                <a16:creationId xmlns:a16="http://schemas.microsoft.com/office/drawing/2014/main" id="{96E64F75-DC38-A047-84B3-5B96136A9686}"/>
              </a:ext>
            </a:extLst>
          </p:cNvPr>
          <p:cNvPicPr>
            <a:picLocks noGrp="1" noChangeAspect="1"/>
          </p:cNvPicPr>
          <p:nvPr>
            <p:ph type="pic" sz="quarter" idx="13"/>
          </p:nvPr>
        </p:nvPicPr>
        <p:blipFill rotWithShape="1">
          <a:blip r:embed="rId2" cstate="screen">
            <a:grayscl/>
            <a:extLst>
              <a:ext uri="{28A0092B-C50C-407E-A947-70E740481C1C}">
                <a14:useLocalDpi xmlns:a14="http://schemas.microsoft.com/office/drawing/2010/main"/>
              </a:ext>
            </a:extLst>
          </a:blip>
          <a:srcRect/>
          <a:stretch/>
        </p:blipFill>
        <p:spPr>
          <a:xfrm flipH="1">
            <a:off x="4593262" y="0"/>
            <a:ext cx="7598736" cy="6858000"/>
          </a:xfrm>
        </p:spPr>
      </p:pic>
    </p:spTree>
    <p:extLst>
      <p:ext uri="{BB962C8B-B14F-4D97-AF65-F5344CB8AC3E}">
        <p14:creationId xmlns:p14="http://schemas.microsoft.com/office/powerpoint/2010/main" val="847544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A39CFE-F193-9048-BE90-69178B4C33C9}"/>
              </a:ext>
            </a:extLst>
          </p:cNvPr>
          <p:cNvSpPr>
            <a:spLocks noGrp="1"/>
          </p:cNvSpPr>
          <p:nvPr>
            <p:ph type="title"/>
          </p:nvPr>
        </p:nvSpPr>
        <p:spPr>
          <a:xfrm>
            <a:off x="2951930" y="2667387"/>
            <a:ext cx="2988860" cy="1395208"/>
          </a:xfrm>
        </p:spPr>
        <p:txBody>
          <a:bodyPr/>
          <a:lstStyle/>
          <a:p>
            <a:r>
              <a:rPr lang="en-US" dirty="0"/>
              <a:t>Legal </a:t>
            </a:r>
            <a:br>
              <a:rPr lang="en-US" dirty="0"/>
            </a:br>
            <a:r>
              <a:rPr lang="en-US" dirty="0"/>
              <a:t>Issues</a:t>
            </a:r>
          </a:p>
        </p:txBody>
      </p:sp>
      <p:sp>
        <p:nvSpPr>
          <p:cNvPr id="5" name="Text Placeholder 4">
            <a:extLst>
              <a:ext uri="{FF2B5EF4-FFF2-40B4-BE49-F238E27FC236}">
                <a16:creationId xmlns:a16="http://schemas.microsoft.com/office/drawing/2014/main" id="{32CB5DE7-C0EC-D942-81AE-50AB9E5F55A3}"/>
              </a:ext>
            </a:extLst>
          </p:cNvPr>
          <p:cNvSpPr>
            <a:spLocks noGrp="1"/>
          </p:cNvSpPr>
          <p:nvPr>
            <p:ph type="body" sz="quarter" idx="14"/>
          </p:nvPr>
        </p:nvSpPr>
        <p:spPr>
          <a:xfrm>
            <a:off x="5559552" y="793580"/>
            <a:ext cx="5963153" cy="5270839"/>
          </a:xfrm>
        </p:spPr>
        <p:txBody>
          <a:bodyPr>
            <a:normAutofit lnSpcReduction="10000"/>
          </a:bodyPr>
          <a:lstStyle/>
          <a:p>
            <a:r>
              <a:rPr lang="en-US" sz="1800" dirty="0"/>
              <a:t>Laws can vary not only between countries but within countries</a:t>
            </a:r>
          </a:p>
          <a:p>
            <a:r>
              <a:rPr lang="en-US" sz="1800" dirty="0"/>
              <a:t>Most laws revolve around the privacy of data</a:t>
            </a:r>
          </a:p>
          <a:p>
            <a:r>
              <a:rPr lang="en-US" sz="1800" dirty="0">
                <a:solidFill>
                  <a:schemeClr val="bg2"/>
                </a:solidFill>
              </a:rPr>
              <a:t>Data Privacy is assured in many countries:</a:t>
            </a:r>
          </a:p>
          <a:p>
            <a:pPr lvl="1"/>
            <a:r>
              <a:rPr lang="en-US" sz="1400" dirty="0">
                <a:solidFill>
                  <a:schemeClr val="accent6"/>
                </a:solidFill>
              </a:rPr>
              <a:t>UK: Data Privacy Act (Kay, Korn, Oppenheim, 2012)</a:t>
            </a:r>
          </a:p>
          <a:p>
            <a:pPr lvl="1"/>
            <a:r>
              <a:rPr lang="en-US" sz="1400" dirty="0">
                <a:solidFill>
                  <a:schemeClr val="accent6"/>
                </a:solidFill>
              </a:rPr>
              <a:t>US: Family Educational Rights and Privacy Act (Sun, 2014)</a:t>
            </a:r>
          </a:p>
          <a:p>
            <a:pPr lvl="1"/>
            <a:r>
              <a:rPr lang="en-US" sz="1400" dirty="0">
                <a:solidFill>
                  <a:schemeClr val="accent6"/>
                </a:solidFill>
              </a:rPr>
              <a:t>Australia: Privacy Act (Corrin et al., 2019)</a:t>
            </a:r>
          </a:p>
          <a:p>
            <a:pPr lvl="1"/>
            <a:r>
              <a:rPr lang="en-US" sz="1400" dirty="0">
                <a:solidFill>
                  <a:schemeClr val="accent6"/>
                </a:solidFill>
              </a:rPr>
              <a:t>EU: Data Protection Directive (Corrin et al., 2019)</a:t>
            </a:r>
          </a:p>
          <a:p>
            <a:r>
              <a:rPr lang="en-US" sz="1800" dirty="0">
                <a:solidFill>
                  <a:schemeClr val="bg2"/>
                </a:solidFill>
              </a:rPr>
              <a:t>Data leaks threaten privacy, in the US the following two federal laws apply:</a:t>
            </a:r>
            <a:endParaRPr lang="en-US" sz="1400" dirty="0">
              <a:solidFill>
                <a:schemeClr val="bg2"/>
              </a:solidFill>
            </a:endParaRPr>
          </a:p>
          <a:p>
            <a:pPr lvl="1"/>
            <a:r>
              <a:rPr lang="en-US" sz="1400" dirty="0">
                <a:solidFill>
                  <a:schemeClr val="bg2"/>
                </a:solidFill>
              </a:rPr>
              <a:t>Stored Communications Act – protects students and HEI from forcible leaks by making it illegal to access data stored on a server or cloud to which the person hasn’t been explicitly given access (Sun, 2014). </a:t>
            </a:r>
          </a:p>
          <a:p>
            <a:pPr lvl="1"/>
            <a:r>
              <a:rPr lang="en-US" sz="1400" dirty="0">
                <a:solidFill>
                  <a:schemeClr val="bg2"/>
                </a:solidFill>
              </a:rPr>
              <a:t>Computer Fraud and Abuse Act – protects physical computers from unlawful access by individuals or groups (Sun, 2014).</a:t>
            </a:r>
          </a:p>
        </p:txBody>
      </p:sp>
      <p:pic>
        <p:nvPicPr>
          <p:cNvPr id="26" name="Picture Placeholder 25" descr="woman looking at tablet device">
            <a:extLst>
              <a:ext uri="{FF2B5EF4-FFF2-40B4-BE49-F238E27FC236}">
                <a16:creationId xmlns:a16="http://schemas.microsoft.com/office/drawing/2014/main" id="{7BB0D9BC-46FF-F44B-953D-31A74B803434}"/>
              </a:ext>
            </a:extLst>
          </p:cNvPr>
          <p:cNvPicPr>
            <a:picLocks noGrp="1" noChangeAspect="1"/>
          </p:cNvPicPr>
          <p:nvPr>
            <p:ph type="pic" sz="quarter" idx="13"/>
          </p:nvPr>
        </p:nvPicPr>
        <p:blipFill rotWithShape="1">
          <a:blip r:embed="rId3" cstate="screen">
            <a:grayscl/>
            <a:extLst>
              <a:ext uri="{28A0092B-C50C-407E-A947-70E740481C1C}">
                <a14:useLocalDpi xmlns:a14="http://schemas.microsoft.com/office/drawing/2010/main"/>
              </a:ext>
            </a:extLst>
          </a:blip>
          <a:srcRect/>
          <a:stretch/>
        </p:blipFill>
        <p:spPr>
          <a:xfrm>
            <a:off x="-1" y="9144"/>
            <a:ext cx="5123378" cy="6864485"/>
          </a:xfrm>
        </p:spPr>
      </p:pic>
    </p:spTree>
    <p:extLst>
      <p:ext uri="{BB962C8B-B14F-4D97-AF65-F5344CB8AC3E}">
        <p14:creationId xmlns:p14="http://schemas.microsoft.com/office/powerpoint/2010/main" val="1277932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A39CFE-F193-9048-BE90-69178B4C33C9}"/>
              </a:ext>
            </a:extLst>
          </p:cNvPr>
          <p:cNvSpPr>
            <a:spLocks noGrp="1"/>
          </p:cNvSpPr>
          <p:nvPr>
            <p:ph type="title"/>
          </p:nvPr>
        </p:nvSpPr>
        <p:spPr>
          <a:xfrm>
            <a:off x="2951930" y="2667387"/>
            <a:ext cx="2988860" cy="1395208"/>
          </a:xfrm>
        </p:spPr>
        <p:txBody>
          <a:bodyPr/>
          <a:lstStyle/>
          <a:p>
            <a:r>
              <a:rPr lang="en-US" dirty="0"/>
              <a:t>Ethical </a:t>
            </a:r>
            <a:br>
              <a:rPr lang="en-US" dirty="0"/>
            </a:br>
            <a:r>
              <a:rPr lang="en-US" dirty="0"/>
              <a:t>Issues</a:t>
            </a:r>
          </a:p>
        </p:txBody>
      </p:sp>
      <p:sp>
        <p:nvSpPr>
          <p:cNvPr id="5" name="Text Placeholder 4">
            <a:extLst>
              <a:ext uri="{FF2B5EF4-FFF2-40B4-BE49-F238E27FC236}">
                <a16:creationId xmlns:a16="http://schemas.microsoft.com/office/drawing/2014/main" id="{32CB5DE7-C0EC-D942-81AE-50AB9E5F55A3}"/>
              </a:ext>
            </a:extLst>
          </p:cNvPr>
          <p:cNvSpPr>
            <a:spLocks noGrp="1"/>
          </p:cNvSpPr>
          <p:nvPr>
            <p:ph type="body" sz="quarter" idx="14"/>
          </p:nvPr>
        </p:nvSpPr>
        <p:spPr>
          <a:xfrm>
            <a:off x="5559552" y="793580"/>
            <a:ext cx="5963153" cy="5270839"/>
          </a:xfrm>
        </p:spPr>
        <p:txBody>
          <a:bodyPr>
            <a:normAutofit/>
          </a:bodyPr>
          <a:lstStyle/>
          <a:p>
            <a:r>
              <a:rPr lang="en-US" sz="1800" dirty="0"/>
              <a:t>Laws can only specify what is legal or illegal – Ethics defines everything else</a:t>
            </a:r>
          </a:p>
          <a:p>
            <a:r>
              <a:rPr lang="en-US" sz="1800" dirty="0"/>
              <a:t>Data ethics are codes of practice related to the collection, storage, and dissemination of research and are in place to protect the populace.</a:t>
            </a:r>
          </a:p>
          <a:p>
            <a:r>
              <a:rPr lang="en-US" sz="1800" dirty="0">
                <a:solidFill>
                  <a:schemeClr val="bg2"/>
                </a:solidFill>
              </a:rPr>
              <a:t>Key ethical principles: (Collins et al., 2019)</a:t>
            </a:r>
          </a:p>
          <a:p>
            <a:pPr lvl="1">
              <a:lnSpc>
                <a:spcPct val="110000"/>
              </a:lnSpc>
            </a:pPr>
            <a:r>
              <a:rPr lang="en-US" sz="1400" dirty="0">
                <a:solidFill>
                  <a:schemeClr val="accent6"/>
                </a:solidFill>
              </a:rPr>
              <a:t>Privacy</a:t>
            </a:r>
          </a:p>
          <a:p>
            <a:pPr lvl="1">
              <a:lnSpc>
                <a:spcPct val="110000"/>
              </a:lnSpc>
            </a:pPr>
            <a:r>
              <a:rPr lang="en-US" sz="1400" dirty="0">
                <a:solidFill>
                  <a:schemeClr val="accent6"/>
                </a:solidFill>
              </a:rPr>
              <a:t>Data Ownership/Control</a:t>
            </a:r>
          </a:p>
          <a:p>
            <a:pPr lvl="1">
              <a:lnSpc>
                <a:spcPct val="110000"/>
              </a:lnSpc>
            </a:pPr>
            <a:r>
              <a:rPr lang="en-US" sz="1400" dirty="0">
                <a:solidFill>
                  <a:schemeClr val="accent6"/>
                </a:solidFill>
              </a:rPr>
              <a:t>Transparency</a:t>
            </a:r>
          </a:p>
          <a:p>
            <a:pPr lvl="1">
              <a:lnSpc>
                <a:spcPct val="110000"/>
              </a:lnSpc>
            </a:pPr>
            <a:r>
              <a:rPr lang="en-US" sz="1400" dirty="0">
                <a:solidFill>
                  <a:schemeClr val="accent6"/>
                </a:solidFill>
              </a:rPr>
              <a:t>Individual Consent</a:t>
            </a:r>
          </a:p>
          <a:p>
            <a:pPr lvl="1">
              <a:lnSpc>
                <a:spcPct val="110000"/>
              </a:lnSpc>
            </a:pPr>
            <a:r>
              <a:rPr lang="en-US" sz="1400" dirty="0">
                <a:solidFill>
                  <a:schemeClr val="accent6"/>
                </a:solidFill>
              </a:rPr>
              <a:t>Anonymity</a:t>
            </a:r>
          </a:p>
          <a:p>
            <a:pPr lvl="1">
              <a:lnSpc>
                <a:spcPct val="110000"/>
              </a:lnSpc>
            </a:pPr>
            <a:r>
              <a:rPr lang="en-US" sz="1400" dirty="0">
                <a:solidFill>
                  <a:schemeClr val="accent6"/>
                </a:solidFill>
              </a:rPr>
              <a:t>Beneficence</a:t>
            </a:r>
          </a:p>
          <a:p>
            <a:pPr lvl="1">
              <a:lnSpc>
                <a:spcPct val="110000"/>
              </a:lnSpc>
            </a:pPr>
            <a:r>
              <a:rPr lang="en-US" sz="1400" dirty="0">
                <a:solidFill>
                  <a:schemeClr val="accent6"/>
                </a:solidFill>
              </a:rPr>
              <a:t>Data Management/Security</a:t>
            </a:r>
          </a:p>
          <a:p>
            <a:pPr lvl="1">
              <a:lnSpc>
                <a:spcPct val="110000"/>
              </a:lnSpc>
            </a:pPr>
            <a:r>
              <a:rPr lang="en-US" sz="1400" dirty="0">
                <a:solidFill>
                  <a:schemeClr val="accent6"/>
                </a:solidFill>
              </a:rPr>
              <a:t>Access </a:t>
            </a:r>
          </a:p>
        </p:txBody>
      </p:sp>
      <p:pic>
        <p:nvPicPr>
          <p:cNvPr id="26" name="Picture Placeholder 25">
            <a:extLst>
              <a:ext uri="{FF2B5EF4-FFF2-40B4-BE49-F238E27FC236}">
                <a16:creationId xmlns:a16="http://schemas.microsoft.com/office/drawing/2014/main" id="{7BB0D9BC-46FF-F44B-953D-31A74B803434}"/>
              </a:ext>
            </a:extLst>
          </p:cNvPr>
          <p:cNvPicPr>
            <a:picLocks noGrp="1" noChangeAspect="1"/>
          </p:cNvPicPr>
          <p:nvPr>
            <p:ph type="pic" sz="quarter" idx="13"/>
          </p:nvPr>
        </p:nvPicPr>
        <p:blipFill>
          <a:blip r:embed="rId2">
            <a:grayscl/>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 y="0"/>
            <a:ext cx="5123378" cy="6858000"/>
          </a:xfrm>
        </p:spPr>
      </p:pic>
    </p:spTree>
    <p:extLst>
      <p:ext uri="{BB962C8B-B14F-4D97-AF65-F5344CB8AC3E}">
        <p14:creationId xmlns:p14="http://schemas.microsoft.com/office/powerpoint/2010/main" val="1701651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DF5302-8BAF-DD47-A375-773B74B64955}"/>
              </a:ext>
            </a:extLst>
          </p:cNvPr>
          <p:cNvSpPr>
            <a:spLocks noGrp="1"/>
          </p:cNvSpPr>
          <p:nvPr>
            <p:ph type="title"/>
          </p:nvPr>
        </p:nvSpPr>
        <p:spPr/>
        <p:txBody>
          <a:bodyPr>
            <a:normAutofit fontScale="90000"/>
          </a:bodyPr>
          <a:lstStyle/>
          <a:p>
            <a:r>
              <a:rPr lang="en-US" sz="3600" dirty="0"/>
              <a:t>“</a:t>
            </a:r>
            <a:r>
              <a:rPr lang="en-US" dirty="0"/>
              <a:t>We are moving slowly into an era where big data is the starting point, not the end.</a:t>
            </a:r>
            <a:br>
              <a:rPr lang="en-US" dirty="0"/>
            </a:br>
            <a:r>
              <a:rPr lang="en-US" sz="3100" dirty="0">
                <a:solidFill>
                  <a:schemeClr val="accent1"/>
                </a:solidFill>
              </a:rPr>
              <a:t>– </a:t>
            </a:r>
            <a:r>
              <a:rPr lang="en-US" sz="3100" i="1" dirty="0">
                <a:solidFill>
                  <a:schemeClr val="accent1"/>
                </a:solidFill>
              </a:rPr>
              <a:t>Pearl Zhu</a:t>
            </a:r>
            <a:br>
              <a:rPr lang="en-US" sz="3600" dirty="0"/>
            </a:br>
            <a:endParaRPr lang="en-US" dirty="0"/>
          </a:p>
        </p:txBody>
      </p:sp>
      <p:pic>
        <p:nvPicPr>
          <p:cNvPr id="8" name="Picture Placeholder 7" descr="group of hands in a &quot;Go Team&quot; fashion">
            <a:extLst>
              <a:ext uri="{FF2B5EF4-FFF2-40B4-BE49-F238E27FC236}">
                <a16:creationId xmlns:a16="http://schemas.microsoft.com/office/drawing/2014/main" id="{A09F623E-2819-2D41-ADE0-C7B64EF0EC4F}"/>
              </a:ext>
            </a:extLst>
          </p:cNvPr>
          <p:cNvPicPr>
            <a:picLocks noGrp="1" noChangeAspect="1"/>
          </p:cNvPicPr>
          <p:nvPr>
            <p:ph type="pic" sz="quarter" idx="13"/>
          </p:nvPr>
        </p:nvPicPr>
        <p:blipFill>
          <a:blip r:embed="rId2" cstate="screen">
            <a:graysc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515330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descr="SmartArt Placeholder - 2 X Icons Vertical">
            <a:extLst>
              <a:ext uri="{FF2B5EF4-FFF2-40B4-BE49-F238E27FC236}">
                <a16:creationId xmlns:a16="http://schemas.microsoft.com/office/drawing/2014/main" id="{05161A65-4E7E-B44A-B0C7-71A1F0FD58A0}"/>
              </a:ext>
            </a:extLst>
          </p:cNvPr>
          <p:cNvGraphicFramePr>
            <a:graphicFrameLocks/>
          </p:cNvGraphicFramePr>
          <p:nvPr>
            <p:extLst>
              <p:ext uri="{D42A27DB-BD31-4B8C-83A1-F6EECF244321}">
                <p14:modId xmlns:p14="http://schemas.microsoft.com/office/powerpoint/2010/main" val="2061413945"/>
              </p:ext>
            </p:extLst>
          </p:nvPr>
        </p:nvGraphicFramePr>
        <p:xfrm>
          <a:off x="676292" y="518831"/>
          <a:ext cx="5419708" cy="54180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8" name="Title 27">
            <a:extLst>
              <a:ext uri="{FF2B5EF4-FFF2-40B4-BE49-F238E27FC236}">
                <a16:creationId xmlns:a16="http://schemas.microsoft.com/office/drawing/2014/main" id="{4988F789-C14D-C841-BDEB-8ACF77377239}"/>
              </a:ext>
            </a:extLst>
          </p:cNvPr>
          <p:cNvSpPr>
            <a:spLocks noGrp="1"/>
          </p:cNvSpPr>
          <p:nvPr>
            <p:ph type="title"/>
          </p:nvPr>
        </p:nvSpPr>
        <p:spPr/>
        <p:txBody>
          <a:bodyPr/>
          <a:lstStyle/>
          <a:p>
            <a:r>
              <a:rPr lang="en-US" dirty="0"/>
              <a:t>HEI Goals</a:t>
            </a:r>
          </a:p>
        </p:txBody>
      </p:sp>
    </p:spTree>
    <p:extLst>
      <p:ext uri="{BB962C8B-B14F-4D97-AF65-F5344CB8AC3E}">
        <p14:creationId xmlns:p14="http://schemas.microsoft.com/office/powerpoint/2010/main" val="287123219"/>
      </p:ext>
    </p:extLst>
  </p:cSld>
  <p:clrMapOvr>
    <a:masterClrMapping/>
  </p:clrMapOvr>
</p:sld>
</file>

<file path=ppt/theme/theme1.xml><?xml version="1.0" encoding="utf-8"?>
<a:theme xmlns:a="http://schemas.openxmlformats.org/drawingml/2006/main" name="RetrospectVTI">
  <a:themeElements>
    <a:clrScheme name="GOLD AND SILVER">
      <a:dk1>
        <a:srgbClr val="000000"/>
      </a:dk1>
      <a:lt1>
        <a:srgbClr val="FFFFFF"/>
      </a:lt1>
      <a:dk2>
        <a:srgbClr val="464646"/>
      </a:dk2>
      <a:lt2>
        <a:srgbClr val="FFFFFF"/>
      </a:lt2>
      <a:accent1>
        <a:srgbClr val="C4AE75"/>
      </a:accent1>
      <a:accent2>
        <a:srgbClr val="A9A9A9"/>
      </a:accent2>
      <a:accent3>
        <a:srgbClr val="5E5E5E"/>
      </a:accent3>
      <a:accent4>
        <a:srgbClr val="424242"/>
      </a:accent4>
      <a:accent5>
        <a:srgbClr val="212121"/>
      </a:accent5>
      <a:accent6>
        <a:srgbClr val="D5D5D5"/>
      </a:accent6>
      <a:hlink>
        <a:srgbClr val="C1AA73"/>
      </a:hlink>
      <a:folHlink>
        <a:srgbClr val="797979"/>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Geometric Conference Presentation_Win32_AS v2" id="{3227B632-3DF0-418B-99D5-B2B493F81A96}" vid="{6C31D406-0136-47A8-82B0-2E53703E219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3cf068d6-263e-4a67-85ca-edecdf80226d"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AB21560305B224694C1D3A938D2A691" ma:contentTypeVersion="6" ma:contentTypeDescription="Create a new document." ma:contentTypeScope="" ma:versionID="d296c722a034031255085e99101503ec">
  <xsd:schema xmlns:xsd="http://www.w3.org/2001/XMLSchema" xmlns:xs="http://www.w3.org/2001/XMLSchema" xmlns:p="http://schemas.microsoft.com/office/2006/metadata/properties" xmlns:ns2="3cf068d6-263e-4a67-85ca-edecdf80226d" xmlns:ns3="519bf1e5-8b2f-4daf-90f0-cef35a06ca92" targetNamespace="http://schemas.microsoft.com/office/2006/metadata/properties" ma:root="true" ma:fieldsID="efbf175c72e640181620993df9d0c884" ns2:_="" ns3:_="">
    <xsd:import namespace="3cf068d6-263e-4a67-85ca-edecdf80226d"/>
    <xsd:import namespace="519bf1e5-8b2f-4daf-90f0-cef35a06ca9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cf068d6-263e-4a67-85ca-edecdf80226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19bf1e5-8b2f-4daf-90f0-cef35a06ca9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FEC6E52-ACE5-4D4A-8910-845222469474}">
  <ds:schemaRefs>
    <ds:schemaRef ds:uri="http://schemas.microsoft.com/sharepoint/v3/contenttype/forms"/>
  </ds:schemaRefs>
</ds:datastoreItem>
</file>

<file path=customXml/itemProps2.xml><?xml version="1.0" encoding="utf-8"?>
<ds:datastoreItem xmlns:ds="http://schemas.openxmlformats.org/officeDocument/2006/customXml" ds:itemID="{C1B6A1C8-8283-4EE8-96CE-BB44EE9D7AD3}">
  <ds:schemaRefs>
    <ds:schemaRef ds:uri="http://purl.org/dc/terms/"/>
    <ds:schemaRef ds:uri="http://schemas.openxmlformats.org/package/2006/metadata/core-properties"/>
    <ds:schemaRef ds:uri="http://purl.org/dc/dcmitype/"/>
    <ds:schemaRef ds:uri="http://schemas.microsoft.com/office/2006/documentManagement/types"/>
    <ds:schemaRef ds:uri="847eddda-9a86-439b-adf2-47a8b3fa6208"/>
    <ds:schemaRef ds:uri="http://purl.org/dc/elements/1.1/"/>
    <ds:schemaRef ds:uri="http://schemas.microsoft.com/office/2006/metadata/properties"/>
    <ds:schemaRef ds:uri="http://schemas.microsoft.com/office/infopath/2007/PartnerControls"/>
    <ds:schemaRef ds:uri="2f094943-5993-40d9-8aa9-c237da1e8a96"/>
    <ds:schemaRef ds:uri="http://www.w3.org/XML/1998/namespace"/>
  </ds:schemaRefs>
</ds:datastoreItem>
</file>

<file path=customXml/itemProps3.xml><?xml version="1.0" encoding="utf-8"?>
<ds:datastoreItem xmlns:ds="http://schemas.openxmlformats.org/officeDocument/2006/customXml" ds:itemID="{CB3F4284-52F9-42C9-9398-F7D3EE6CE441}"/>
</file>

<file path=docProps/app.xml><?xml version="1.0" encoding="utf-8"?>
<Properties xmlns="http://schemas.openxmlformats.org/officeDocument/2006/extended-properties" xmlns:vt="http://schemas.openxmlformats.org/officeDocument/2006/docPropsVTypes">
  <Template>Geometric conference presentation</Template>
  <TotalTime>0</TotalTime>
  <Words>1431</Words>
  <Application>Microsoft Office PowerPoint</Application>
  <PresentationFormat>Widescreen</PresentationFormat>
  <Paragraphs>180</Paragraphs>
  <Slides>21</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Courier New</vt:lpstr>
      <vt:lpstr>Garamond</vt:lpstr>
      <vt:lpstr>RetrospectVTI</vt:lpstr>
      <vt:lpstr>Universities and Data Analytics</vt:lpstr>
      <vt:lpstr>Introduction &amp; Key Terms</vt:lpstr>
      <vt:lpstr>Thesis Statement</vt:lpstr>
      <vt:lpstr>History</vt:lpstr>
      <vt:lpstr>Issues in EDM</vt:lpstr>
      <vt:lpstr>Legal  Issues</vt:lpstr>
      <vt:lpstr>Ethical  Issues</vt:lpstr>
      <vt:lpstr>“We are moving slowly into an era where big data is the starting point, not the end. – Pearl Zhu </vt:lpstr>
      <vt:lpstr>HEI Goals</vt:lpstr>
      <vt:lpstr>Current Practice</vt:lpstr>
      <vt:lpstr>Enrollment Management</vt:lpstr>
      <vt:lpstr>Enrollment Management</vt:lpstr>
      <vt:lpstr>At-Risk Intervention or Remediation</vt:lpstr>
      <vt:lpstr>At-Risk Students</vt:lpstr>
      <vt:lpstr>Student Course Selection &amp; Pathways</vt:lpstr>
      <vt:lpstr>Course Selection &amp; Pathways</vt:lpstr>
      <vt:lpstr>Strengths of EDM</vt:lpstr>
      <vt:lpstr>Weaknesses of EDM</vt:lpstr>
      <vt:lpstr>Summary</vt:lpstr>
      <vt:lpstr>Thank You  Any comments, questions, or issues please address on the discussion board.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2020-03-03T22:06:28Z</dcterms:created>
  <dcterms:modified xsi:type="dcterms:W3CDTF">2020-03-15T18:25:32Z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0x010100CAB21560305B224694C1D3A938D2A691</vt:lpwstr>
  </property>
</Properties>
</file>